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 id="2147483671" r:id="rId2"/>
    <p:sldMasterId id="2147483683" r:id="rId3"/>
    <p:sldMasterId id="2147483695" r:id="rId4"/>
    <p:sldMasterId id="2147483707" r:id="rId5"/>
    <p:sldMasterId id="2147483719" r:id="rId6"/>
    <p:sldMasterId id="2147483731" r:id="rId7"/>
    <p:sldMasterId id="2147483749" r:id="rId8"/>
  </p:sldMasterIdLst>
  <p:notesMasterIdLst>
    <p:notesMasterId r:id="rId29"/>
  </p:notesMasterIdLst>
  <p:sldIdLst>
    <p:sldId id="256" r:id="rId9"/>
    <p:sldId id="261" r:id="rId10"/>
    <p:sldId id="263" r:id="rId11"/>
    <p:sldId id="258" r:id="rId12"/>
    <p:sldId id="259" r:id="rId13"/>
    <p:sldId id="260" r:id="rId14"/>
    <p:sldId id="264" r:id="rId15"/>
    <p:sldId id="265" r:id="rId16"/>
    <p:sldId id="268" r:id="rId17"/>
    <p:sldId id="269" r:id="rId18"/>
    <p:sldId id="271" r:id="rId19"/>
    <p:sldId id="273" r:id="rId20"/>
    <p:sldId id="274" r:id="rId21"/>
    <p:sldId id="276" r:id="rId22"/>
    <p:sldId id="281" r:id="rId23"/>
    <p:sldId id="282" r:id="rId24"/>
    <p:sldId id="278" r:id="rId25"/>
    <p:sldId id="280" r:id="rId26"/>
    <p:sldId id="283" r:id="rId27"/>
    <p:sldId id="284" r:id="rId28"/>
  </p:sldIdLst>
  <p:sldSz cx="12192000" cy="6858000"/>
  <p:notesSz cx="6858000" cy="9144000"/>
  <p:defaultTextStyle>
    <a:defPPr>
      <a:defRPr lang="en-US"/>
    </a:defPPr>
    <a:lvl1pPr marL="0" algn="l" defTabSz="456924" rtl="0" eaLnBrk="1" latinLnBrk="0" hangingPunct="1">
      <a:defRPr sz="1800" kern="1200">
        <a:solidFill>
          <a:schemeClr val="tx1"/>
        </a:solidFill>
        <a:latin typeface="+mn-lt"/>
        <a:ea typeface="+mn-ea"/>
        <a:cs typeface="+mn-cs"/>
      </a:defRPr>
    </a:lvl1pPr>
    <a:lvl2pPr marL="456924" algn="l" defTabSz="456924" rtl="0" eaLnBrk="1" latinLnBrk="0" hangingPunct="1">
      <a:defRPr sz="1800" kern="1200">
        <a:solidFill>
          <a:schemeClr val="tx1"/>
        </a:solidFill>
        <a:latin typeface="+mn-lt"/>
        <a:ea typeface="+mn-ea"/>
        <a:cs typeface="+mn-cs"/>
      </a:defRPr>
    </a:lvl2pPr>
    <a:lvl3pPr marL="913854" algn="l" defTabSz="456924" rtl="0" eaLnBrk="1" latinLnBrk="0" hangingPunct="1">
      <a:defRPr sz="1800" kern="1200">
        <a:solidFill>
          <a:schemeClr val="tx1"/>
        </a:solidFill>
        <a:latin typeface="+mn-lt"/>
        <a:ea typeface="+mn-ea"/>
        <a:cs typeface="+mn-cs"/>
      </a:defRPr>
    </a:lvl3pPr>
    <a:lvl4pPr marL="1370778" algn="l" defTabSz="456924" rtl="0" eaLnBrk="1" latinLnBrk="0" hangingPunct="1">
      <a:defRPr sz="1800" kern="1200">
        <a:solidFill>
          <a:schemeClr val="tx1"/>
        </a:solidFill>
        <a:latin typeface="+mn-lt"/>
        <a:ea typeface="+mn-ea"/>
        <a:cs typeface="+mn-cs"/>
      </a:defRPr>
    </a:lvl4pPr>
    <a:lvl5pPr marL="1827705" algn="l" defTabSz="456924" rtl="0" eaLnBrk="1" latinLnBrk="0" hangingPunct="1">
      <a:defRPr sz="1800" kern="1200">
        <a:solidFill>
          <a:schemeClr val="tx1"/>
        </a:solidFill>
        <a:latin typeface="+mn-lt"/>
        <a:ea typeface="+mn-ea"/>
        <a:cs typeface="+mn-cs"/>
      </a:defRPr>
    </a:lvl5pPr>
    <a:lvl6pPr marL="2284631" algn="l" defTabSz="456924" rtl="0" eaLnBrk="1" latinLnBrk="0" hangingPunct="1">
      <a:defRPr sz="1800" kern="1200">
        <a:solidFill>
          <a:schemeClr val="tx1"/>
        </a:solidFill>
        <a:latin typeface="+mn-lt"/>
        <a:ea typeface="+mn-ea"/>
        <a:cs typeface="+mn-cs"/>
      </a:defRPr>
    </a:lvl6pPr>
    <a:lvl7pPr marL="2741556" algn="l" defTabSz="456924" rtl="0" eaLnBrk="1" latinLnBrk="0" hangingPunct="1">
      <a:defRPr sz="1800" kern="1200">
        <a:solidFill>
          <a:schemeClr val="tx1"/>
        </a:solidFill>
        <a:latin typeface="+mn-lt"/>
        <a:ea typeface="+mn-ea"/>
        <a:cs typeface="+mn-cs"/>
      </a:defRPr>
    </a:lvl7pPr>
    <a:lvl8pPr marL="3198480" algn="l" defTabSz="456924" rtl="0" eaLnBrk="1" latinLnBrk="0" hangingPunct="1">
      <a:defRPr sz="1800" kern="1200">
        <a:solidFill>
          <a:schemeClr val="tx1"/>
        </a:solidFill>
        <a:latin typeface="+mn-lt"/>
        <a:ea typeface="+mn-ea"/>
        <a:cs typeface="+mn-cs"/>
      </a:defRPr>
    </a:lvl8pPr>
    <a:lvl9pPr marL="3655404" algn="l" defTabSz="45692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8" autoAdjust="0"/>
    <p:restoredTop sz="94621" autoAdjust="0"/>
  </p:normalViewPr>
  <p:slideViewPr>
    <p:cSldViewPr>
      <p:cViewPr>
        <p:scale>
          <a:sx n="70" d="100"/>
          <a:sy n="70" d="100"/>
        </p:scale>
        <p:origin x="-1061" y="-26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EE25BF7-3351-4F9A-B3F3-2371C334162D}" type="datetimeFigureOut">
              <a:rPr lang="ar-EG" smtClean="0"/>
              <a:t>12/09/1443</a:t>
            </a:fld>
            <a:endParaRPr lang="ar-EG"/>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B3918F-376D-4E73-8781-15315236F3CB}" type="slidenum">
              <a:rPr lang="ar-EG" smtClean="0"/>
              <a:t>‹#›</a:t>
            </a:fld>
            <a:endParaRPr lang="ar-EG"/>
          </a:p>
        </p:txBody>
      </p:sp>
    </p:spTree>
    <p:extLst>
      <p:ext uri="{BB962C8B-B14F-4D97-AF65-F5344CB8AC3E}">
        <p14:creationId xmlns:p14="http://schemas.microsoft.com/office/powerpoint/2010/main" val="3731051646"/>
      </p:ext>
    </p:extLst>
  </p:cSld>
  <p:clrMap bg1="lt1" tx1="dk1" bg2="lt2" tx2="dk2" accent1="accent1" accent2="accent2" accent3="accent3" accent4="accent4" accent5="accent5" accent6="accent6" hlink="hlink" folHlink="folHlink"/>
  <p:notesStyle>
    <a:lvl1pPr marL="0" algn="r" defTabSz="913854" rtl="1" eaLnBrk="1" latinLnBrk="0" hangingPunct="1">
      <a:defRPr sz="1200" kern="1200">
        <a:solidFill>
          <a:schemeClr val="tx1"/>
        </a:solidFill>
        <a:latin typeface="+mn-lt"/>
        <a:ea typeface="+mn-ea"/>
        <a:cs typeface="+mn-cs"/>
      </a:defRPr>
    </a:lvl1pPr>
    <a:lvl2pPr marL="456924" algn="r" defTabSz="913854" rtl="1" eaLnBrk="1" latinLnBrk="0" hangingPunct="1">
      <a:defRPr sz="1200" kern="1200">
        <a:solidFill>
          <a:schemeClr val="tx1"/>
        </a:solidFill>
        <a:latin typeface="+mn-lt"/>
        <a:ea typeface="+mn-ea"/>
        <a:cs typeface="+mn-cs"/>
      </a:defRPr>
    </a:lvl2pPr>
    <a:lvl3pPr marL="913854" algn="r" defTabSz="913854" rtl="1" eaLnBrk="1" latinLnBrk="0" hangingPunct="1">
      <a:defRPr sz="1200" kern="1200">
        <a:solidFill>
          <a:schemeClr val="tx1"/>
        </a:solidFill>
        <a:latin typeface="+mn-lt"/>
        <a:ea typeface="+mn-ea"/>
        <a:cs typeface="+mn-cs"/>
      </a:defRPr>
    </a:lvl3pPr>
    <a:lvl4pPr marL="1370778" algn="r" defTabSz="913854" rtl="1" eaLnBrk="1" latinLnBrk="0" hangingPunct="1">
      <a:defRPr sz="1200" kern="1200">
        <a:solidFill>
          <a:schemeClr val="tx1"/>
        </a:solidFill>
        <a:latin typeface="+mn-lt"/>
        <a:ea typeface="+mn-ea"/>
        <a:cs typeface="+mn-cs"/>
      </a:defRPr>
    </a:lvl4pPr>
    <a:lvl5pPr marL="1827705" algn="r" defTabSz="913854" rtl="1" eaLnBrk="1" latinLnBrk="0" hangingPunct="1">
      <a:defRPr sz="1200" kern="1200">
        <a:solidFill>
          <a:schemeClr val="tx1"/>
        </a:solidFill>
        <a:latin typeface="+mn-lt"/>
        <a:ea typeface="+mn-ea"/>
        <a:cs typeface="+mn-cs"/>
      </a:defRPr>
    </a:lvl5pPr>
    <a:lvl6pPr marL="2284631" algn="r" defTabSz="913854" rtl="1" eaLnBrk="1" latinLnBrk="0" hangingPunct="1">
      <a:defRPr sz="1200" kern="1200">
        <a:solidFill>
          <a:schemeClr val="tx1"/>
        </a:solidFill>
        <a:latin typeface="+mn-lt"/>
        <a:ea typeface="+mn-ea"/>
        <a:cs typeface="+mn-cs"/>
      </a:defRPr>
    </a:lvl6pPr>
    <a:lvl7pPr marL="2741556" algn="r" defTabSz="913854" rtl="1" eaLnBrk="1" latinLnBrk="0" hangingPunct="1">
      <a:defRPr sz="1200" kern="1200">
        <a:solidFill>
          <a:schemeClr val="tx1"/>
        </a:solidFill>
        <a:latin typeface="+mn-lt"/>
        <a:ea typeface="+mn-ea"/>
        <a:cs typeface="+mn-cs"/>
      </a:defRPr>
    </a:lvl7pPr>
    <a:lvl8pPr marL="3198480" algn="r" defTabSz="913854" rtl="1" eaLnBrk="1" latinLnBrk="0" hangingPunct="1">
      <a:defRPr sz="1200" kern="1200">
        <a:solidFill>
          <a:schemeClr val="tx1"/>
        </a:solidFill>
        <a:latin typeface="+mn-lt"/>
        <a:ea typeface="+mn-ea"/>
        <a:cs typeface="+mn-cs"/>
      </a:defRPr>
    </a:lvl8pPr>
    <a:lvl9pPr marL="3655404" algn="r" defTabSz="913854"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AAB3918F-376D-4E73-8781-15315236F3CB}" type="slidenum">
              <a:rPr lang="ar-EG" smtClean="0"/>
              <a:t>7</a:t>
            </a:fld>
            <a:endParaRPr lang="ar-EG"/>
          </a:p>
        </p:txBody>
      </p:sp>
    </p:spTree>
    <p:extLst>
      <p:ext uri="{BB962C8B-B14F-4D97-AF65-F5344CB8AC3E}">
        <p14:creationId xmlns:p14="http://schemas.microsoft.com/office/powerpoint/2010/main" val="13811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6" y="1447806"/>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6" y="4777380"/>
            <a:ext cx="8825658" cy="861420"/>
          </a:xfrm>
        </p:spPr>
        <p:txBody>
          <a:bodyPr anchor="t"/>
          <a:lstStyle>
            <a:lvl1pPr marL="0" indent="0" algn="r">
              <a:buNone/>
              <a:defRPr cap="all">
                <a:solidFill>
                  <a:schemeClr val="bg2">
                    <a:lumMod val="40000"/>
                    <a:lumOff val="60000"/>
                  </a:schemeClr>
                </a:solidFill>
              </a:defRPr>
            </a:lvl1pPr>
            <a:lvl2pPr marL="456924" indent="0" algn="ctr">
              <a:buNone/>
              <a:defRPr>
                <a:solidFill>
                  <a:schemeClr val="tx1">
                    <a:tint val="75000"/>
                  </a:schemeClr>
                </a:solidFill>
              </a:defRPr>
            </a:lvl2pPr>
            <a:lvl3pPr marL="913854" indent="0" algn="ctr">
              <a:buNone/>
              <a:defRPr>
                <a:solidFill>
                  <a:schemeClr val="tx1">
                    <a:tint val="75000"/>
                  </a:schemeClr>
                </a:solidFill>
              </a:defRPr>
            </a:lvl3pPr>
            <a:lvl4pPr marL="1370778" indent="0" algn="ctr">
              <a:buNone/>
              <a:defRPr>
                <a:solidFill>
                  <a:schemeClr val="tx1">
                    <a:tint val="75000"/>
                  </a:schemeClr>
                </a:solidFill>
              </a:defRPr>
            </a:lvl4pPr>
            <a:lvl5pPr marL="1827705" indent="0" algn="ctr">
              <a:buNone/>
              <a:defRPr>
                <a:solidFill>
                  <a:schemeClr val="tx1">
                    <a:tint val="75000"/>
                  </a:schemeClr>
                </a:solidFill>
              </a:defRPr>
            </a:lvl5pPr>
            <a:lvl6pPr marL="2284631" indent="0" algn="ctr">
              <a:buNone/>
              <a:defRPr>
                <a:solidFill>
                  <a:schemeClr val="tx1">
                    <a:tint val="75000"/>
                  </a:schemeClr>
                </a:solidFill>
              </a:defRPr>
            </a:lvl6pPr>
            <a:lvl7pPr marL="2741556" indent="0" algn="ctr">
              <a:buNone/>
              <a:defRPr>
                <a:solidFill>
                  <a:schemeClr val="tx1">
                    <a:tint val="75000"/>
                  </a:schemeClr>
                </a:solidFill>
              </a:defRPr>
            </a:lvl7pPr>
            <a:lvl8pPr marL="3198480" indent="0" algn="ctr">
              <a:buNone/>
              <a:defRPr>
                <a:solidFill>
                  <a:schemeClr val="tx1">
                    <a:tint val="75000"/>
                  </a:schemeClr>
                </a:solidFill>
              </a:defRPr>
            </a:lvl8pPr>
            <a:lvl9pPr marL="3655404"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62" y="4800587"/>
            <a:ext cx="882565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6"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6924" indent="0">
              <a:buNone/>
              <a:defRPr sz="1600"/>
            </a:lvl2pPr>
            <a:lvl3pPr marL="913854" indent="0">
              <a:buNone/>
              <a:defRPr sz="1600"/>
            </a:lvl3pPr>
            <a:lvl4pPr marL="1370778" indent="0">
              <a:buNone/>
              <a:defRPr sz="1600"/>
            </a:lvl4pPr>
            <a:lvl5pPr marL="1827705" indent="0">
              <a:buNone/>
              <a:defRPr sz="1600"/>
            </a:lvl5pPr>
            <a:lvl6pPr marL="2284631" indent="0">
              <a:buNone/>
              <a:defRPr sz="1600"/>
            </a:lvl6pPr>
            <a:lvl7pPr marL="2741556" indent="0">
              <a:buNone/>
              <a:defRPr sz="1600"/>
            </a:lvl7pPr>
            <a:lvl8pPr marL="3198480" indent="0">
              <a:buNone/>
              <a:defRPr sz="1600"/>
            </a:lvl8pPr>
            <a:lvl9pPr marL="3655404"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6443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6140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r">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031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762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44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123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036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60"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60" y="3657600"/>
            <a:ext cx="8825659" cy="2362200"/>
          </a:xfrm>
        </p:spPr>
        <p:txBody>
          <a:bodyPr anchor="ctr">
            <a:normAutofit/>
          </a:bodyPr>
          <a:lstStyle>
            <a:lvl1pPr marL="0" indent="0">
              <a:buNone/>
              <a:defRPr sz="18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7"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2" y="3771174"/>
            <a:ext cx="7279649" cy="342174"/>
          </a:xfrm>
        </p:spPr>
        <p:txBody>
          <a:bodyPr vert="horz" lIns="91386" tIns="45695" rIns="91386" bIns="45695"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60" y="4350657"/>
            <a:ext cx="8825659" cy="1676400"/>
          </a:xfrm>
        </p:spPr>
        <p:txBody>
          <a:bodyPr anchor="ctr">
            <a:normAutofit/>
          </a:bodyPr>
          <a:lstStyle>
            <a:lvl1pPr marL="0" indent="0">
              <a:buNone/>
              <a:defRPr sz="18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4"/>
            <a:ext cx="801912" cy="1969720"/>
          </a:xfrm>
          <a:prstGeom prst="rect">
            <a:avLst/>
          </a:prstGeom>
          <a:noFill/>
        </p:spPr>
        <p:txBody>
          <a:bodyPr wrap="square" lIns="91386" tIns="45695" rIns="91386" bIns="45695"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8"/>
            <a:ext cx="801912" cy="1969720"/>
          </a:xfrm>
          <a:prstGeom prst="rect">
            <a:avLst/>
          </a:prstGeom>
          <a:noFill/>
        </p:spPr>
        <p:txBody>
          <a:bodyPr wrap="square" lIns="91386" tIns="45695" rIns="91386" bIns="45695"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60" y="4777381"/>
            <a:ext cx="8825659" cy="860400"/>
          </a:xfrm>
        </p:spPr>
        <p:txBody>
          <a:bodyPr anchor="t"/>
          <a:lstStyle>
            <a:lvl1pPr marL="0" indent="0" algn="r">
              <a:buNone/>
              <a:defRPr sz="2000" cap="none">
                <a:solidFill>
                  <a:schemeClr val="bg2">
                    <a:lumMod val="40000"/>
                    <a:lumOff val="60000"/>
                  </a:schemeClr>
                </a:solidFill>
              </a:defRPr>
            </a:lvl1pPr>
            <a:lvl2pPr marL="456924" indent="0">
              <a:buNone/>
              <a:defRPr sz="1800">
                <a:solidFill>
                  <a:schemeClr val="tx1">
                    <a:tint val="75000"/>
                  </a:schemeClr>
                </a:solidFill>
              </a:defRPr>
            </a:lvl2pPr>
            <a:lvl3pPr marL="913854" indent="0">
              <a:buNone/>
              <a:defRPr sz="1600">
                <a:solidFill>
                  <a:schemeClr val="tx1">
                    <a:tint val="75000"/>
                  </a:schemeClr>
                </a:solidFill>
              </a:defRPr>
            </a:lvl3pPr>
            <a:lvl4pPr marL="1370778" indent="0">
              <a:buNone/>
              <a:defRPr sz="1400">
                <a:solidFill>
                  <a:schemeClr val="tx1">
                    <a:tint val="75000"/>
                  </a:schemeClr>
                </a:solidFill>
              </a:defRPr>
            </a:lvl4pPr>
            <a:lvl5pPr marL="1827705" indent="0">
              <a:buNone/>
              <a:defRPr sz="1400">
                <a:solidFill>
                  <a:schemeClr val="tx1">
                    <a:tint val="75000"/>
                  </a:schemeClr>
                </a:solidFill>
              </a:defRPr>
            </a:lvl5pPr>
            <a:lvl6pPr marL="2284631" indent="0">
              <a:buNone/>
              <a:defRPr sz="1400">
                <a:solidFill>
                  <a:schemeClr val="tx1">
                    <a:tint val="75000"/>
                  </a:schemeClr>
                </a:solidFill>
              </a:defRPr>
            </a:lvl6pPr>
            <a:lvl7pPr marL="2741556" indent="0">
              <a:buNone/>
              <a:defRPr sz="1400">
                <a:solidFill>
                  <a:schemeClr val="tx1">
                    <a:tint val="75000"/>
                  </a:schemeClr>
                </a:solidFill>
              </a:defRPr>
            </a:lvl7pPr>
            <a:lvl8pPr marL="3198480" indent="0">
              <a:buNone/>
              <a:defRPr sz="1400">
                <a:solidFill>
                  <a:schemeClr val="tx1">
                    <a:tint val="75000"/>
                  </a:schemeClr>
                </a:solidFill>
              </a:defRPr>
            </a:lvl8pPr>
            <a:lvl9pPr marL="3655404"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8" y="1981200"/>
            <a:ext cx="2946866"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4" y="2667000"/>
            <a:ext cx="2927350" cy="3589338"/>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62" y="1981200"/>
            <a:ext cx="2936241"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6" y="1981200"/>
            <a:ext cx="2932113"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6" y="2667000"/>
            <a:ext cx="2932113" cy="3589338"/>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4" y="4250950"/>
            <a:ext cx="2940050"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4"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6924" indent="0">
              <a:buNone/>
              <a:defRPr sz="1600"/>
            </a:lvl2pPr>
            <a:lvl3pPr marL="913854" indent="0">
              <a:buNone/>
              <a:defRPr sz="1600"/>
            </a:lvl3pPr>
            <a:lvl4pPr marL="1370778" indent="0">
              <a:buNone/>
              <a:defRPr sz="1600"/>
            </a:lvl4pPr>
            <a:lvl5pPr marL="1827705" indent="0">
              <a:buNone/>
              <a:defRPr sz="1600"/>
            </a:lvl5pPr>
            <a:lvl6pPr marL="2284631" indent="0">
              <a:buNone/>
              <a:defRPr sz="1600"/>
            </a:lvl6pPr>
            <a:lvl7pPr marL="2741556" indent="0">
              <a:buNone/>
              <a:defRPr sz="1600"/>
            </a:lvl7pPr>
            <a:lvl8pPr marL="3198480" indent="0">
              <a:buNone/>
              <a:defRPr sz="1600"/>
            </a:lvl8pPr>
            <a:lvl9pPr marL="3655404"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4" y="4827212"/>
            <a:ext cx="2940050" cy="659189"/>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80" y="4250950"/>
            <a:ext cx="2930525"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80"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6924" indent="0">
              <a:buNone/>
              <a:defRPr sz="1600"/>
            </a:lvl2pPr>
            <a:lvl3pPr marL="913854" indent="0">
              <a:buNone/>
              <a:defRPr sz="1600"/>
            </a:lvl3pPr>
            <a:lvl4pPr marL="1370778" indent="0">
              <a:buNone/>
              <a:defRPr sz="1600"/>
            </a:lvl4pPr>
            <a:lvl5pPr marL="1827705" indent="0">
              <a:buNone/>
              <a:defRPr sz="1600"/>
            </a:lvl5pPr>
            <a:lvl6pPr marL="2284631" indent="0">
              <a:buNone/>
              <a:defRPr sz="1600"/>
            </a:lvl6pPr>
            <a:lvl7pPr marL="2741556" indent="0">
              <a:buNone/>
              <a:defRPr sz="1600"/>
            </a:lvl7pPr>
            <a:lvl8pPr marL="3198480" indent="0">
              <a:buNone/>
              <a:defRPr sz="1600"/>
            </a:lvl8pPr>
            <a:lvl9pPr marL="3655404"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2"/>
            <a:ext cx="2934406" cy="659189"/>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6" y="4250950"/>
            <a:ext cx="2932113"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705"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6924" indent="0">
              <a:buNone/>
              <a:defRPr sz="1600"/>
            </a:lvl2pPr>
            <a:lvl3pPr marL="913854" indent="0">
              <a:buNone/>
              <a:defRPr sz="1600"/>
            </a:lvl3pPr>
            <a:lvl4pPr marL="1370778" indent="0">
              <a:buNone/>
              <a:defRPr sz="1600"/>
            </a:lvl4pPr>
            <a:lvl5pPr marL="1827705" indent="0">
              <a:buNone/>
              <a:defRPr sz="1600"/>
            </a:lvl5pPr>
            <a:lvl6pPr marL="2284631" indent="0">
              <a:buNone/>
              <a:defRPr sz="1600"/>
            </a:lvl6pPr>
            <a:lvl7pPr marL="2741556" indent="0">
              <a:buNone/>
              <a:defRPr sz="1600"/>
            </a:lvl7pPr>
            <a:lvl8pPr marL="3198480" indent="0">
              <a:buNone/>
              <a:defRPr sz="1600"/>
            </a:lvl8pPr>
            <a:lvl9pPr marL="3655404"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81" y="4827212"/>
            <a:ext cx="2935997" cy="659189"/>
          </a:xfrm>
        </p:spPr>
        <p:txBody>
          <a:bodyPr anchor="t">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6" y="430219"/>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9"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34"/>
            <a:ext cx="103632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24" indent="0" algn="ctr">
              <a:buNone/>
              <a:defRPr>
                <a:solidFill>
                  <a:schemeClr val="tx1">
                    <a:tint val="75000"/>
                  </a:schemeClr>
                </a:solidFill>
              </a:defRPr>
            </a:lvl2pPr>
            <a:lvl3pPr marL="913854" indent="0" algn="ctr">
              <a:buNone/>
              <a:defRPr>
                <a:solidFill>
                  <a:schemeClr val="tx1">
                    <a:tint val="75000"/>
                  </a:schemeClr>
                </a:solidFill>
              </a:defRPr>
            </a:lvl3pPr>
            <a:lvl4pPr marL="1370778" indent="0" algn="ctr">
              <a:buNone/>
              <a:defRPr>
                <a:solidFill>
                  <a:schemeClr val="tx1">
                    <a:tint val="75000"/>
                  </a:schemeClr>
                </a:solidFill>
              </a:defRPr>
            </a:lvl4pPr>
            <a:lvl5pPr marL="1827705" indent="0" algn="ctr">
              <a:buNone/>
              <a:defRPr>
                <a:solidFill>
                  <a:schemeClr val="tx1">
                    <a:tint val="75000"/>
                  </a:schemeClr>
                </a:solidFill>
              </a:defRPr>
            </a:lvl5pPr>
            <a:lvl6pPr marL="2284631" indent="0" algn="ctr">
              <a:buNone/>
              <a:defRPr>
                <a:solidFill>
                  <a:schemeClr val="tx1">
                    <a:tint val="75000"/>
                  </a:schemeClr>
                </a:solidFill>
              </a:defRPr>
            </a:lvl6pPr>
            <a:lvl7pPr marL="2741556" indent="0" algn="ctr">
              <a:buNone/>
              <a:defRPr>
                <a:solidFill>
                  <a:schemeClr val="tx1">
                    <a:tint val="75000"/>
                  </a:schemeClr>
                </a:solidFill>
              </a:defRPr>
            </a:lvl7pPr>
            <a:lvl8pPr marL="3198480" indent="0" algn="ctr">
              <a:buNone/>
              <a:defRPr>
                <a:solidFill>
                  <a:schemeClr val="tx1">
                    <a:tint val="75000"/>
                  </a:schemeClr>
                </a:solidFill>
              </a:defRPr>
            </a:lvl8pPr>
            <a:lvl9pPr marL="3655404"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4AAD347D-5ACD-4C99-B74B-A9C85AD731AF}" type="datetimeFigureOut">
              <a:rPr lang="en-US" smtClean="0"/>
              <a:t>4/13/2022</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6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509A250-FF31-4206-8172-F9D3106AACB1}" type="datetimeFigureOut">
              <a:rPr lang="en-US" smtClean="0"/>
              <a:t>4/13/2022</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6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9"/>
            <a:ext cx="103632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6924" indent="0">
              <a:buNone/>
              <a:defRPr sz="1800">
                <a:solidFill>
                  <a:schemeClr val="tx1">
                    <a:tint val="75000"/>
                  </a:schemeClr>
                </a:solidFill>
              </a:defRPr>
            </a:lvl2pPr>
            <a:lvl3pPr marL="913854" indent="0">
              <a:buNone/>
              <a:defRPr sz="1600">
                <a:solidFill>
                  <a:schemeClr val="tx1">
                    <a:tint val="75000"/>
                  </a:schemeClr>
                </a:solidFill>
              </a:defRPr>
            </a:lvl3pPr>
            <a:lvl4pPr marL="1370778" indent="0">
              <a:buNone/>
              <a:defRPr sz="1400">
                <a:solidFill>
                  <a:schemeClr val="tx1">
                    <a:tint val="75000"/>
                  </a:schemeClr>
                </a:solidFill>
              </a:defRPr>
            </a:lvl4pPr>
            <a:lvl5pPr marL="1827705" indent="0">
              <a:buNone/>
              <a:defRPr sz="1400">
                <a:solidFill>
                  <a:schemeClr val="tx1">
                    <a:tint val="75000"/>
                  </a:schemeClr>
                </a:solidFill>
              </a:defRPr>
            </a:lvl5pPr>
            <a:lvl6pPr marL="2284631" indent="0">
              <a:buNone/>
              <a:defRPr sz="1400">
                <a:solidFill>
                  <a:schemeClr val="tx1">
                    <a:tint val="75000"/>
                  </a:schemeClr>
                </a:solidFill>
              </a:defRPr>
            </a:lvl6pPr>
            <a:lvl7pPr marL="2741556" indent="0">
              <a:buNone/>
              <a:defRPr sz="1400">
                <a:solidFill>
                  <a:schemeClr val="tx1">
                    <a:tint val="75000"/>
                  </a:schemeClr>
                </a:solidFill>
              </a:defRPr>
            </a:lvl7pPr>
            <a:lvl8pPr marL="3198480" indent="0">
              <a:buNone/>
              <a:defRPr sz="1400">
                <a:solidFill>
                  <a:schemeClr val="tx1">
                    <a:tint val="75000"/>
                  </a:schemeClr>
                </a:solidFill>
              </a:defRPr>
            </a:lvl8pPr>
            <a:lvl9pPr marL="3655404"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796027F-7875-4030-9381-8BD8C4F21935}" type="datetimeFigureOut">
              <a:rPr lang="en-US" smtClean="0"/>
              <a:t>4/13/2022</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506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812800" y="1600209"/>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8229600" y="1600209"/>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p>
            <a:fld id="{4AAD347D-5ACD-4C99-B74B-A9C85AD731AF}" type="datetimeFigureOut">
              <a:rPr lang="en-US" smtClean="0"/>
              <a:t>4/13/2022</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15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609606" y="1535114"/>
            <a:ext cx="5386917" cy="639762"/>
          </a:xfrm>
        </p:spPr>
        <p:txBody>
          <a:bodyPr anchor="b"/>
          <a:lstStyle>
            <a:lvl1pPr marL="0" indent="0">
              <a:buNone/>
              <a:defRPr sz="2400" b="1"/>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6193375" y="1535114"/>
            <a:ext cx="5389033" cy="639762"/>
          </a:xfrm>
        </p:spPr>
        <p:txBody>
          <a:bodyPr anchor="b"/>
          <a:lstStyle>
            <a:lvl1pPr marL="0" indent="0">
              <a:buNone/>
              <a:defRPr sz="2400" b="1"/>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p>
            <a:fld id="{9796027F-7875-4030-9381-8BD8C4F21935}" type="datetimeFigureOut">
              <a:rPr lang="en-US" smtClean="0"/>
              <a:t>4/13/2022</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75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4509A250-FF31-4206-8172-F9D3106AACB1}" type="datetimeFigureOut">
              <a:rPr lang="en-US" smtClean="0"/>
              <a:t>4/13/2022</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8665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509A250-FF31-4206-8172-F9D3106AACB1}" type="datetimeFigureOut">
              <a:rPr lang="en-US" smtClean="0"/>
              <a:t>4/13/2022</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050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4766739"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609602" y="1435104"/>
            <a:ext cx="4011084" cy="4691063"/>
          </a:xfrm>
        </p:spPr>
        <p:txBody>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AD347D-5ACD-4C99-B74B-A9C85AD731AF}" type="datetimeFigureOut">
              <a:rPr lang="en-US" smtClean="0"/>
              <a:t>4/13/2022</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178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6924" indent="0">
              <a:buNone/>
              <a:defRPr sz="2800"/>
            </a:lvl2pPr>
            <a:lvl3pPr marL="913854" indent="0">
              <a:buNone/>
              <a:defRPr sz="2400"/>
            </a:lvl3pPr>
            <a:lvl4pPr marL="1370778" indent="0">
              <a:buNone/>
              <a:defRPr sz="2000"/>
            </a:lvl4pPr>
            <a:lvl5pPr marL="1827705" indent="0">
              <a:buNone/>
              <a:defRPr sz="2000"/>
            </a:lvl5pPr>
            <a:lvl6pPr marL="2284631" indent="0">
              <a:buNone/>
              <a:defRPr sz="2000"/>
            </a:lvl6pPr>
            <a:lvl7pPr marL="2741556" indent="0">
              <a:buNone/>
              <a:defRPr sz="2000"/>
            </a:lvl7pPr>
            <a:lvl8pPr marL="3198480" indent="0">
              <a:buNone/>
              <a:defRPr sz="2000"/>
            </a:lvl8pPr>
            <a:lvl9pPr marL="3655404" indent="0">
              <a:buNone/>
              <a:defRPr sz="2000"/>
            </a:lvl9pPr>
          </a:lstStyle>
          <a:p>
            <a:endParaRPr lang="ar-EG"/>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AD347D-5ACD-4C99-B74B-A9C85AD731AF}" type="datetimeFigureOut">
              <a:rPr lang="en-US" smtClean="0"/>
              <a:t>4/13/2022</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32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509A250-FF31-4206-8172-F9D3106AACB1}" type="datetimeFigureOut">
              <a:rPr lang="en-US" smtClean="0"/>
              <a:t>4/13/2022</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473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1785600" y="274647"/>
            <a:ext cx="36576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812800" y="274647"/>
            <a:ext cx="107696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p>
            <a:fld id="{4509A250-FF31-4206-8172-F9D3106AACB1}" type="datetimeFigureOut">
              <a:rPr lang="en-US" smtClean="0"/>
              <a:t>4/13/2022</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0045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590" indent="0" algn="ctr">
              <a:buNone/>
              <a:defRPr>
                <a:solidFill>
                  <a:schemeClr val="tx1">
                    <a:tint val="75000"/>
                  </a:schemeClr>
                </a:solidFill>
              </a:defRPr>
            </a:lvl2pPr>
            <a:lvl3pPr marL="609173" indent="0" algn="ctr">
              <a:buNone/>
              <a:defRPr>
                <a:solidFill>
                  <a:schemeClr val="tx1">
                    <a:tint val="75000"/>
                  </a:schemeClr>
                </a:solidFill>
              </a:defRPr>
            </a:lvl3pPr>
            <a:lvl4pPr marL="913763" indent="0" algn="ctr">
              <a:buNone/>
              <a:defRPr>
                <a:solidFill>
                  <a:schemeClr val="tx1">
                    <a:tint val="75000"/>
                  </a:schemeClr>
                </a:solidFill>
              </a:defRPr>
            </a:lvl4pPr>
            <a:lvl5pPr marL="1218346" indent="0" algn="ctr">
              <a:buNone/>
              <a:defRPr>
                <a:solidFill>
                  <a:schemeClr val="tx1">
                    <a:tint val="75000"/>
                  </a:schemeClr>
                </a:solidFill>
              </a:defRPr>
            </a:lvl5pPr>
            <a:lvl6pPr marL="1522936" indent="0" algn="ctr">
              <a:buNone/>
              <a:defRPr>
                <a:solidFill>
                  <a:schemeClr val="tx1">
                    <a:tint val="75000"/>
                  </a:schemeClr>
                </a:solidFill>
              </a:defRPr>
            </a:lvl6pPr>
            <a:lvl7pPr marL="1827523" indent="0" algn="ctr">
              <a:buNone/>
              <a:defRPr>
                <a:solidFill>
                  <a:schemeClr val="tx1">
                    <a:tint val="75000"/>
                  </a:schemeClr>
                </a:solidFill>
              </a:defRPr>
            </a:lvl7pPr>
            <a:lvl8pPr marL="2132109" indent="0" algn="ctr">
              <a:buNone/>
              <a:defRPr>
                <a:solidFill>
                  <a:schemeClr val="tx1">
                    <a:tint val="75000"/>
                  </a:schemeClr>
                </a:solidFill>
              </a:defRPr>
            </a:lvl8pPr>
            <a:lvl9pPr marL="24366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3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62" y="2861739"/>
            <a:ext cx="8825657" cy="1915647"/>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6" y="4777381"/>
            <a:ext cx="8825658" cy="860400"/>
          </a:xfrm>
        </p:spPr>
        <p:txBody>
          <a:bodyPr anchor="t"/>
          <a:lstStyle>
            <a:lvl1pPr marL="0" indent="0" algn="r">
              <a:buNone/>
              <a:defRPr sz="2000" cap="all">
                <a:solidFill>
                  <a:schemeClr val="bg2">
                    <a:lumMod val="40000"/>
                    <a:lumOff val="60000"/>
                  </a:schemeClr>
                </a:solidFill>
              </a:defRPr>
            </a:lvl1pPr>
            <a:lvl2pPr marL="456924" indent="0">
              <a:buNone/>
              <a:defRPr sz="1800">
                <a:solidFill>
                  <a:schemeClr val="tx1">
                    <a:tint val="75000"/>
                  </a:schemeClr>
                </a:solidFill>
              </a:defRPr>
            </a:lvl2pPr>
            <a:lvl3pPr marL="913854" indent="0">
              <a:buNone/>
              <a:defRPr sz="1600">
                <a:solidFill>
                  <a:schemeClr val="tx1">
                    <a:tint val="75000"/>
                  </a:schemeClr>
                </a:solidFill>
              </a:defRPr>
            </a:lvl3pPr>
            <a:lvl4pPr marL="1370778" indent="0">
              <a:buNone/>
              <a:defRPr sz="1400">
                <a:solidFill>
                  <a:schemeClr val="tx1">
                    <a:tint val="75000"/>
                  </a:schemeClr>
                </a:solidFill>
              </a:defRPr>
            </a:lvl4pPr>
            <a:lvl5pPr marL="1827705" indent="0">
              <a:buNone/>
              <a:defRPr sz="1400">
                <a:solidFill>
                  <a:schemeClr val="tx1">
                    <a:tint val="75000"/>
                  </a:schemeClr>
                </a:solidFill>
              </a:defRPr>
            </a:lvl5pPr>
            <a:lvl6pPr marL="2284631" indent="0">
              <a:buNone/>
              <a:defRPr sz="1400">
                <a:solidFill>
                  <a:schemeClr val="tx1">
                    <a:tint val="75000"/>
                  </a:schemeClr>
                </a:solidFill>
              </a:defRPr>
            </a:lvl6pPr>
            <a:lvl7pPr marL="2741556" indent="0">
              <a:buNone/>
              <a:defRPr sz="1400">
                <a:solidFill>
                  <a:schemeClr val="tx1">
                    <a:tint val="75000"/>
                  </a:schemeClr>
                </a:solidFill>
              </a:defRPr>
            </a:lvl7pPr>
            <a:lvl8pPr marL="3198480" indent="0">
              <a:buNone/>
              <a:defRPr sz="1400">
                <a:solidFill>
                  <a:schemeClr val="tx1">
                    <a:tint val="75000"/>
                  </a:schemeClr>
                </a:solidFill>
              </a:defRPr>
            </a:lvl8pPr>
            <a:lvl9pPr marL="3655404"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t>4/13/2022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20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14"/>
            <a:ext cx="5181600" cy="1000125"/>
          </a:xfrm>
        </p:spPr>
        <p:txBody>
          <a:bodyPr anchor="b"/>
          <a:lstStyle>
            <a:lvl1pPr marL="0" indent="0">
              <a:buNone/>
              <a:defRPr sz="1300">
                <a:solidFill>
                  <a:schemeClr val="tx1">
                    <a:tint val="75000"/>
                  </a:schemeClr>
                </a:solidFill>
              </a:defRPr>
            </a:lvl1pPr>
            <a:lvl2pPr marL="304590" indent="0">
              <a:buNone/>
              <a:defRPr sz="1200">
                <a:solidFill>
                  <a:schemeClr val="tx1">
                    <a:tint val="75000"/>
                  </a:schemeClr>
                </a:solidFill>
              </a:defRPr>
            </a:lvl2pPr>
            <a:lvl3pPr marL="609173" indent="0">
              <a:buNone/>
              <a:defRPr sz="1100">
                <a:solidFill>
                  <a:schemeClr val="tx1">
                    <a:tint val="75000"/>
                  </a:schemeClr>
                </a:solidFill>
              </a:defRPr>
            </a:lvl3pPr>
            <a:lvl4pPr marL="913763" indent="0">
              <a:buNone/>
              <a:defRPr sz="900">
                <a:solidFill>
                  <a:schemeClr val="tx1">
                    <a:tint val="75000"/>
                  </a:schemeClr>
                </a:solidFill>
              </a:defRPr>
            </a:lvl4pPr>
            <a:lvl5pPr marL="1218346" indent="0">
              <a:buNone/>
              <a:defRPr sz="900">
                <a:solidFill>
                  <a:schemeClr val="tx1">
                    <a:tint val="75000"/>
                  </a:schemeClr>
                </a:solidFill>
              </a:defRPr>
            </a:lvl5pPr>
            <a:lvl6pPr marL="1522936" indent="0">
              <a:buNone/>
              <a:defRPr sz="900">
                <a:solidFill>
                  <a:schemeClr val="tx1">
                    <a:tint val="75000"/>
                  </a:schemeClr>
                </a:solidFill>
              </a:defRPr>
            </a:lvl6pPr>
            <a:lvl7pPr marL="1827523" indent="0">
              <a:buNone/>
              <a:defRPr sz="900">
                <a:solidFill>
                  <a:schemeClr val="tx1">
                    <a:tint val="75000"/>
                  </a:schemeClr>
                </a:solidFill>
              </a:defRPr>
            </a:lvl7pPr>
            <a:lvl8pPr marL="2132109" indent="0">
              <a:buNone/>
              <a:defRPr sz="900">
                <a:solidFill>
                  <a:schemeClr val="tx1">
                    <a:tint val="75000"/>
                  </a:schemeClr>
                </a:solidFill>
              </a:defRPr>
            </a:lvl8pPr>
            <a:lvl9pPr marL="2436692"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6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6" y="1023409"/>
            <a:ext cx="2693459" cy="426508"/>
          </a:xfrm>
        </p:spPr>
        <p:txBody>
          <a:bodyPr anchor="b"/>
          <a:lstStyle>
            <a:lvl1pPr marL="0" indent="0">
              <a:buNone/>
              <a:defRPr sz="1600" b="1"/>
            </a:lvl1pPr>
            <a:lvl2pPr marL="304590" indent="0">
              <a:buNone/>
              <a:defRPr sz="1300" b="1"/>
            </a:lvl2pPr>
            <a:lvl3pPr marL="609173" indent="0">
              <a:buNone/>
              <a:defRPr sz="1200" b="1"/>
            </a:lvl3pPr>
            <a:lvl4pPr marL="913763" indent="0">
              <a:buNone/>
              <a:defRPr sz="1100" b="1"/>
            </a:lvl4pPr>
            <a:lvl5pPr marL="1218346" indent="0">
              <a:buNone/>
              <a:defRPr sz="1100" b="1"/>
            </a:lvl5pPr>
            <a:lvl6pPr marL="1522936" indent="0">
              <a:buNone/>
              <a:defRPr sz="1100" b="1"/>
            </a:lvl6pPr>
            <a:lvl7pPr marL="1827523" indent="0">
              <a:buNone/>
              <a:defRPr sz="1100" b="1"/>
            </a:lvl7pPr>
            <a:lvl8pPr marL="2132109" indent="0">
              <a:buNone/>
              <a:defRPr sz="1100" b="1"/>
            </a:lvl8pPr>
            <a:lvl9pPr marL="2436692"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806"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590" indent="0">
              <a:buNone/>
              <a:defRPr sz="1300" b="1"/>
            </a:lvl2pPr>
            <a:lvl3pPr marL="609173" indent="0">
              <a:buNone/>
              <a:defRPr sz="1200" b="1"/>
            </a:lvl3pPr>
            <a:lvl4pPr marL="913763" indent="0">
              <a:buNone/>
              <a:defRPr sz="1100" b="1"/>
            </a:lvl4pPr>
            <a:lvl5pPr marL="1218346" indent="0">
              <a:buNone/>
              <a:defRPr sz="1100" b="1"/>
            </a:lvl5pPr>
            <a:lvl6pPr marL="1522936" indent="0">
              <a:buNone/>
              <a:defRPr sz="1100" b="1"/>
            </a:lvl6pPr>
            <a:lvl7pPr marL="1827523" indent="0">
              <a:buNone/>
              <a:defRPr sz="1100" b="1"/>
            </a:lvl7pPr>
            <a:lvl8pPr marL="2132109" indent="0">
              <a:buNone/>
              <a:defRPr sz="1100" b="1"/>
            </a:lvl8pPr>
            <a:lvl9pPr marL="2436692"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1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81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39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3373" y="182040"/>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40"/>
            <a:ext cx="2005542" cy="3127375"/>
          </a:xfrm>
        </p:spPr>
        <p:txBody>
          <a:bodyPr/>
          <a:lstStyle>
            <a:lvl1pPr marL="0" indent="0">
              <a:buNone/>
              <a:defRPr sz="900"/>
            </a:lvl1pPr>
            <a:lvl2pPr marL="304590" indent="0">
              <a:buNone/>
              <a:defRPr sz="800"/>
            </a:lvl2pPr>
            <a:lvl3pPr marL="609173" indent="0">
              <a:buNone/>
              <a:defRPr sz="700"/>
            </a:lvl3pPr>
            <a:lvl4pPr marL="913763" indent="0">
              <a:buNone/>
              <a:defRPr sz="600"/>
            </a:lvl4pPr>
            <a:lvl5pPr marL="1218346" indent="0">
              <a:buNone/>
              <a:defRPr sz="600"/>
            </a:lvl5pPr>
            <a:lvl6pPr marL="1522936" indent="0">
              <a:buNone/>
              <a:defRPr sz="600"/>
            </a:lvl6pPr>
            <a:lvl7pPr marL="1827523" indent="0">
              <a:buNone/>
              <a:defRPr sz="600"/>
            </a:lvl7pPr>
            <a:lvl8pPr marL="2132109" indent="0">
              <a:buNone/>
              <a:defRPr sz="600"/>
            </a:lvl8pPr>
            <a:lvl9pPr marL="243669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49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6"/>
            <a:ext cx="365760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590" indent="0">
              <a:buNone/>
              <a:defRPr sz="1900"/>
            </a:lvl2pPr>
            <a:lvl3pPr marL="609173" indent="0">
              <a:buNone/>
              <a:defRPr sz="1600"/>
            </a:lvl3pPr>
            <a:lvl4pPr marL="913763" indent="0">
              <a:buNone/>
              <a:defRPr sz="1300"/>
            </a:lvl4pPr>
            <a:lvl5pPr marL="1218346" indent="0">
              <a:buNone/>
              <a:defRPr sz="1300"/>
            </a:lvl5pPr>
            <a:lvl6pPr marL="1522936" indent="0">
              <a:buNone/>
              <a:defRPr sz="1300"/>
            </a:lvl6pPr>
            <a:lvl7pPr marL="1827523" indent="0">
              <a:buNone/>
              <a:defRPr sz="1300"/>
            </a:lvl7pPr>
            <a:lvl8pPr marL="2132109" indent="0">
              <a:buNone/>
              <a:defRPr sz="1300"/>
            </a:lvl8pPr>
            <a:lvl9pPr marL="2436692" indent="0">
              <a:buNone/>
              <a:defRPr sz="1300"/>
            </a:lvl9pPr>
          </a:lstStyle>
          <a:p>
            <a:endParaRPr lang="en-US"/>
          </a:p>
        </p:txBody>
      </p:sp>
      <p:sp>
        <p:nvSpPr>
          <p:cNvPr id="4" name="Text Placeholder 3"/>
          <p:cNvSpPr>
            <a:spLocks noGrp="1"/>
          </p:cNvSpPr>
          <p:nvPr>
            <p:ph type="body" sz="half" idx="2"/>
          </p:nvPr>
        </p:nvSpPr>
        <p:spPr>
          <a:xfrm>
            <a:off x="1194859" y="3578231"/>
            <a:ext cx="3657600" cy="536575"/>
          </a:xfrm>
        </p:spPr>
        <p:txBody>
          <a:bodyPr/>
          <a:lstStyle>
            <a:lvl1pPr marL="0" indent="0">
              <a:buNone/>
              <a:defRPr sz="900"/>
            </a:lvl1pPr>
            <a:lvl2pPr marL="304590" indent="0">
              <a:buNone/>
              <a:defRPr sz="800"/>
            </a:lvl2pPr>
            <a:lvl3pPr marL="609173" indent="0">
              <a:buNone/>
              <a:defRPr sz="700"/>
            </a:lvl3pPr>
            <a:lvl4pPr marL="913763" indent="0">
              <a:buNone/>
              <a:defRPr sz="600"/>
            </a:lvl4pPr>
            <a:lvl5pPr marL="1218346" indent="0">
              <a:buNone/>
              <a:defRPr sz="600"/>
            </a:lvl5pPr>
            <a:lvl6pPr marL="1522936" indent="0">
              <a:buNone/>
              <a:defRPr sz="600"/>
            </a:lvl6pPr>
            <a:lvl7pPr marL="1827523" indent="0">
              <a:buNone/>
              <a:defRPr sz="600"/>
            </a:lvl7pPr>
            <a:lvl8pPr marL="2132109" indent="0">
              <a:buNone/>
              <a:defRPr sz="600"/>
            </a:lvl8pPr>
            <a:lvl9pPr marL="243669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75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7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8"/>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8"/>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8" y="2060578"/>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9"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620" indent="0" algn="ctr">
              <a:buNone/>
              <a:defRPr>
                <a:solidFill>
                  <a:schemeClr val="tx1">
                    <a:tint val="75000"/>
                  </a:schemeClr>
                </a:solidFill>
              </a:defRPr>
            </a:lvl2pPr>
            <a:lvl3pPr marL="609234" indent="0" algn="ctr">
              <a:buNone/>
              <a:defRPr>
                <a:solidFill>
                  <a:schemeClr val="tx1">
                    <a:tint val="75000"/>
                  </a:schemeClr>
                </a:solidFill>
              </a:defRPr>
            </a:lvl3pPr>
            <a:lvl4pPr marL="913854" indent="0" algn="ctr">
              <a:buNone/>
              <a:defRPr>
                <a:solidFill>
                  <a:schemeClr val="tx1">
                    <a:tint val="75000"/>
                  </a:schemeClr>
                </a:solidFill>
              </a:defRPr>
            </a:lvl4pPr>
            <a:lvl5pPr marL="1218468" indent="0" algn="ctr">
              <a:buNone/>
              <a:defRPr>
                <a:solidFill>
                  <a:schemeClr val="tx1">
                    <a:tint val="75000"/>
                  </a:schemeClr>
                </a:solidFill>
              </a:defRPr>
            </a:lvl5pPr>
            <a:lvl6pPr marL="1523088" indent="0" algn="ctr">
              <a:buNone/>
              <a:defRPr>
                <a:solidFill>
                  <a:schemeClr val="tx1">
                    <a:tint val="75000"/>
                  </a:schemeClr>
                </a:solidFill>
              </a:defRPr>
            </a:lvl6pPr>
            <a:lvl7pPr marL="1827705" indent="0" algn="ctr">
              <a:buNone/>
              <a:defRPr>
                <a:solidFill>
                  <a:schemeClr val="tx1">
                    <a:tint val="75000"/>
                  </a:schemeClr>
                </a:solidFill>
              </a:defRPr>
            </a:lvl7pPr>
            <a:lvl8pPr marL="2132322" indent="0" algn="ctr">
              <a:buNone/>
              <a:defRPr>
                <a:solidFill>
                  <a:schemeClr val="tx1">
                    <a:tint val="75000"/>
                  </a:schemeClr>
                </a:solidFill>
              </a:defRPr>
            </a:lvl8pPr>
            <a:lvl9pPr marL="24369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13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61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14"/>
            <a:ext cx="5181600" cy="1000125"/>
          </a:xfrm>
        </p:spPr>
        <p:txBody>
          <a:bodyPr anchor="b"/>
          <a:lstStyle>
            <a:lvl1pPr marL="0" indent="0">
              <a:buNone/>
              <a:defRPr sz="1300">
                <a:solidFill>
                  <a:schemeClr val="tx1">
                    <a:tint val="75000"/>
                  </a:schemeClr>
                </a:solidFill>
              </a:defRPr>
            </a:lvl1pPr>
            <a:lvl2pPr marL="304620" indent="0">
              <a:buNone/>
              <a:defRPr sz="1200">
                <a:solidFill>
                  <a:schemeClr val="tx1">
                    <a:tint val="75000"/>
                  </a:schemeClr>
                </a:solidFill>
              </a:defRPr>
            </a:lvl2pPr>
            <a:lvl3pPr marL="609234" indent="0">
              <a:buNone/>
              <a:defRPr sz="1100">
                <a:solidFill>
                  <a:schemeClr val="tx1">
                    <a:tint val="75000"/>
                  </a:schemeClr>
                </a:solidFill>
              </a:defRPr>
            </a:lvl3pPr>
            <a:lvl4pPr marL="913854" indent="0">
              <a:buNone/>
              <a:defRPr sz="900">
                <a:solidFill>
                  <a:schemeClr val="tx1">
                    <a:tint val="75000"/>
                  </a:schemeClr>
                </a:solidFill>
              </a:defRPr>
            </a:lvl4pPr>
            <a:lvl5pPr marL="1218468" indent="0">
              <a:buNone/>
              <a:defRPr sz="900">
                <a:solidFill>
                  <a:schemeClr val="tx1">
                    <a:tint val="75000"/>
                  </a:schemeClr>
                </a:solidFill>
              </a:defRPr>
            </a:lvl5pPr>
            <a:lvl6pPr marL="1523088" indent="0">
              <a:buNone/>
              <a:defRPr sz="900">
                <a:solidFill>
                  <a:schemeClr val="tx1">
                    <a:tint val="75000"/>
                  </a:schemeClr>
                </a:solidFill>
              </a:defRPr>
            </a:lvl6pPr>
            <a:lvl7pPr marL="1827705" indent="0">
              <a:buNone/>
              <a:defRPr sz="900">
                <a:solidFill>
                  <a:schemeClr val="tx1">
                    <a:tint val="75000"/>
                  </a:schemeClr>
                </a:solidFill>
              </a:defRPr>
            </a:lvl7pPr>
            <a:lvl8pPr marL="2132322" indent="0">
              <a:buNone/>
              <a:defRPr sz="900">
                <a:solidFill>
                  <a:schemeClr val="tx1">
                    <a:tint val="75000"/>
                  </a:schemeClr>
                </a:solidFill>
              </a:defRPr>
            </a:lvl8pPr>
            <a:lvl9pPr marL="2436936"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5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2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5" y="1023409"/>
            <a:ext cx="2693459" cy="426508"/>
          </a:xfrm>
        </p:spPr>
        <p:txBody>
          <a:bodyPr anchor="b"/>
          <a:lstStyle>
            <a:lvl1pPr marL="0" indent="0">
              <a:buNone/>
              <a:defRPr sz="1600" b="1"/>
            </a:lvl1pPr>
            <a:lvl2pPr marL="304620" indent="0">
              <a:buNone/>
              <a:defRPr sz="1300" b="1"/>
            </a:lvl2pPr>
            <a:lvl3pPr marL="609234" indent="0">
              <a:buNone/>
              <a:defRPr sz="1200" b="1"/>
            </a:lvl3pPr>
            <a:lvl4pPr marL="913854" indent="0">
              <a:buNone/>
              <a:defRPr sz="1100" b="1"/>
            </a:lvl4pPr>
            <a:lvl5pPr marL="1218468" indent="0">
              <a:buNone/>
              <a:defRPr sz="1100" b="1"/>
            </a:lvl5pPr>
            <a:lvl6pPr marL="1523088" indent="0">
              <a:buNone/>
              <a:defRPr sz="1100" b="1"/>
            </a:lvl6pPr>
            <a:lvl7pPr marL="1827705" indent="0">
              <a:buNone/>
              <a:defRPr sz="1100" b="1"/>
            </a:lvl7pPr>
            <a:lvl8pPr marL="2132322" indent="0">
              <a:buNone/>
              <a:defRPr sz="1100" b="1"/>
            </a:lvl8pPr>
            <a:lvl9pPr marL="243693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805"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620" indent="0">
              <a:buNone/>
              <a:defRPr sz="1300" b="1"/>
            </a:lvl2pPr>
            <a:lvl3pPr marL="609234" indent="0">
              <a:buNone/>
              <a:defRPr sz="1200" b="1"/>
            </a:lvl3pPr>
            <a:lvl4pPr marL="913854" indent="0">
              <a:buNone/>
              <a:defRPr sz="1100" b="1"/>
            </a:lvl4pPr>
            <a:lvl5pPr marL="1218468" indent="0">
              <a:buNone/>
              <a:defRPr sz="1100" b="1"/>
            </a:lvl5pPr>
            <a:lvl6pPr marL="1523088" indent="0">
              <a:buNone/>
              <a:defRPr sz="1100" b="1"/>
            </a:lvl6pPr>
            <a:lvl7pPr marL="1827705" indent="0">
              <a:buNone/>
              <a:defRPr sz="1100" b="1"/>
            </a:lvl7pPr>
            <a:lvl8pPr marL="2132322" indent="0">
              <a:buNone/>
              <a:defRPr sz="1100" b="1"/>
            </a:lvl8pPr>
            <a:lvl9pPr marL="243693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6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5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48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3372" y="182039"/>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9"/>
            <a:ext cx="2005542" cy="3127375"/>
          </a:xfrm>
        </p:spPr>
        <p:txBody>
          <a:bodyPr/>
          <a:lstStyle>
            <a:lvl1pPr marL="0" indent="0">
              <a:buNone/>
              <a:defRPr sz="900"/>
            </a:lvl1pPr>
            <a:lvl2pPr marL="304620" indent="0">
              <a:buNone/>
              <a:defRPr sz="800"/>
            </a:lvl2pPr>
            <a:lvl3pPr marL="609234" indent="0">
              <a:buNone/>
              <a:defRPr sz="700"/>
            </a:lvl3pPr>
            <a:lvl4pPr marL="913854" indent="0">
              <a:buNone/>
              <a:defRPr sz="600"/>
            </a:lvl4pPr>
            <a:lvl5pPr marL="1218468" indent="0">
              <a:buNone/>
              <a:defRPr sz="600"/>
            </a:lvl5pPr>
            <a:lvl6pPr marL="1523088" indent="0">
              <a:buNone/>
              <a:defRPr sz="600"/>
            </a:lvl6pPr>
            <a:lvl7pPr marL="1827705" indent="0">
              <a:buNone/>
              <a:defRPr sz="600"/>
            </a:lvl7pPr>
            <a:lvl8pPr marL="2132322" indent="0">
              <a:buNone/>
              <a:defRPr sz="600"/>
            </a:lvl8pPr>
            <a:lvl9pPr marL="243693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11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5"/>
            <a:ext cx="365760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620" indent="0">
              <a:buNone/>
              <a:defRPr sz="1900"/>
            </a:lvl2pPr>
            <a:lvl3pPr marL="609234" indent="0">
              <a:buNone/>
              <a:defRPr sz="1600"/>
            </a:lvl3pPr>
            <a:lvl4pPr marL="913854" indent="0">
              <a:buNone/>
              <a:defRPr sz="1300"/>
            </a:lvl4pPr>
            <a:lvl5pPr marL="1218468" indent="0">
              <a:buNone/>
              <a:defRPr sz="1300"/>
            </a:lvl5pPr>
            <a:lvl6pPr marL="1523088" indent="0">
              <a:buNone/>
              <a:defRPr sz="1300"/>
            </a:lvl6pPr>
            <a:lvl7pPr marL="1827705" indent="0">
              <a:buNone/>
              <a:defRPr sz="1300"/>
            </a:lvl7pPr>
            <a:lvl8pPr marL="2132322" indent="0">
              <a:buNone/>
              <a:defRPr sz="1300"/>
            </a:lvl8pPr>
            <a:lvl9pPr marL="2436936" indent="0">
              <a:buNone/>
              <a:defRPr sz="1300"/>
            </a:lvl9pPr>
          </a:lstStyle>
          <a:p>
            <a:endParaRPr lang="en-US"/>
          </a:p>
        </p:txBody>
      </p:sp>
      <p:sp>
        <p:nvSpPr>
          <p:cNvPr id="4" name="Text Placeholder 3"/>
          <p:cNvSpPr>
            <a:spLocks noGrp="1"/>
          </p:cNvSpPr>
          <p:nvPr>
            <p:ph type="body" sz="half" idx="2"/>
          </p:nvPr>
        </p:nvSpPr>
        <p:spPr>
          <a:xfrm>
            <a:off x="1194859" y="3578230"/>
            <a:ext cx="3657600" cy="536575"/>
          </a:xfrm>
        </p:spPr>
        <p:txBody>
          <a:bodyPr/>
          <a:lstStyle>
            <a:lvl1pPr marL="0" indent="0">
              <a:buNone/>
              <a:defRPr sz="900"/>
            </a:lvl1pPr>
            <a:lvl2pPr marL="304620" indent="0">
              <a:buNone/>
              <a:defRPr sz="800"/>
            </a:lvl2pPr>
            <a:lvl3pPr marL="609234" indent="0">
              <a:buNone/>
              <a:defRPr sz="700"/>
            </a:lvl3pPr>
            <a:lvl4pPr marL="913854" indent="0">
              <a:buNone/>
              <a:defRPr sz="600"/>
            </a:lvl4pPr>
            <a:lvl5pPr marL="1218468" indent="0">
              <a:buNone/>
              <a:defRPr sz="600"/>
            </a:lvl5pPr>
            <a:lvl6pPr marL="1523088" indent="0">
              <a:buNone/>
              <a:defRPr sz="600"/>
            </a:lvl6pPr>
            <a:lvl7pPr marL="1827705" indent="0">
              <a:buNone/>
              <a:defRPr sz="600"/>
            </a:lvl7pPr>
            <a:lvl8pPr marL="2132322" indent="0">
              <a:buNone/>
              <a:defRPr sz="600"/>
            </a:lvl8pPr>
            <a:lvl9pPr marL="243693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90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1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4" y="1905000"/>
            <a:ext cx="4396338"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8"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501" y="1905000"/>
            <a:ext cx="4396339" cy="576262"/>
          </a:xfrm>
        </p:spPr>
        <p:txBody>
          <a:bodyPr anchor="b">
            <a:noAutofit/>
          </a:bodyPr>
          <a:lstStyle>
            <a:lvl1pPr marL="0" indent="0">
              <a:buNone/>
              <a:defRPr sz="2400" b="0">
                <a:solidFill>
                  <a:schemeClr val="bg2">
                    <a:lumMod val="40000"/>
                    <a:lumOff val="60000"/>
                  </a:schemeClr>
                </a:solidFill>
              </a:defRPr>
            </a:lvl1pPr>
            <a:lvl2pPr marL="456924" indent="0">
              <a:buNone/>
              <a:defRPr sz="2000" b="1"/>
            </a:lvl2pPr>
            <a:lvl3pPr marL="913854" indent="0">
              <a:buNone/>
              <a:defRPr sz="1800" b="1"/>
            </a:lvl3pPr>
            <a:lvl4pPr marL="1370778" indent="0">
              <a:buNone/>
              <a:defRPr sz="1600" b="1"/>
            </a:lvl4pPr>
            <a:lvl5pPr marL="1827705" indent="0">
              <a:buNone/>
              <a:defRPr sz="1600" b="1"/>
            </a:lvl5pPr>
            <a:lvl6pPr marL="2284631" indent="0">
              <a:buNone/>
              <a:defRPr sz="1600" b="1"/>
            </a:lvl6pPr>
            <a:lvl7pPr marL="2741556" indent="0">
              <a:buNone/>
              <a:defRPr sz="1600" b="1"/>
            </a:lvl7pPr>
            <a:lvl8pPr marL="3198480" indent="0">
              <a:buNone/>
              <a:defRPr sz="1600" b="1"/>
            </a:lvl8pPr>
            <a:lvl9pPr marL="3655404"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501"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7"/>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7"/>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8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680" indent="0" algn="ctr">
              <a:buNone/>
              <a:defRPr>
                <a:solidFill>
                  <a:schemeClr val="tx1">
                    <a:tint val="75000"/>
                  </a:schemeClr>
                </a:solidFill>
              </a:defRPr>
            </a:lvl2pPr>
            <a:lvl3pPr marL="609356" indent="0" algn="ctr">
              <a:buNone/>
              <a:defRPr>
                <a:solidFill>
                  <a:schemeClr val="tx1">
                    <a:tint val="75000"/>
                  </a:schemeClr>
                </a:solidFill>
              </a:defRPr>
            </a:lvl3pPr>
            <a:lvl4pPr marL="914036" indent="0" algn="ctr">
              <a:buNone/>
              <a:defRPr>
                <a:solidFill>
                  <a:schemeClr val="tx1">
                    <a:tint val="75000"/>
                  </a:schemeClr>
                </a:solidFill>
              </a:defRPr>
            </a:lvl4pPr>
            <a:lvl5pPr marL="1218712" indent="0" algn="ctr">
              <a:buNone/>
              <a:defRPr>
                <a:solidFill>
                  <a:schemeClr val="tx1">
                    <a:tint val="75000"/>
                  </a:schemeClr>
                </a:solidFill>
              </a:defRPr>
            </a:lvl5pPr>
            <a:lvl6pPr marL="1523392" indent="0" algn="ctr">
              <a:buNone/>
              <a:defRPr>
                <a:solidFill>
                  <a:schemeClr val="tx1">
                    <a:tint val="75000"/>
                  </a:schemeClr>
                </a:solidFill>
              </a:defRPr>
            </a:lvl6pPr>
            <a:lvl7pPr marL="1828069" indent="0" algn="ctr">
              <a:buNone/>
              <a:defRPr>
                <a:solidFill>
                  <a:schemeClr val="tx1">
                    <a:tint val="75000"/>
                  </a:schemeClr>
                </a:solidFill>
              </a:defRPr>
            </a:lvl7pPr>
            <a:lvl8pPr marL="2132748" indent="0" algn="ctr">
              <a:buNone/>
              <a:defRPr>
                <a:solidFill>
                  <a:schemeClr val="tx1">
                    <a:tint val="75000"/>
                  </a:schemeClr>
                </a:solidFill>
              </a:defRPr>
            </a:lvl8pPr>
            <a:lvl9pPr marL="243742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6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1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12"/>
            <a:ext cx="5181600" cy="1000125"/>
          </a:xfrm>
        </p:spPr>
        <p:txBody>
          <a:bodyPr anchor="b"/>
          <a:lstStyle>
            <a:lvl1pPr marL="0" indent="0">
              <a:buNone/>
              <a:defRPr sz="1300">
                <a:solidFill>
                  <a:schemeClr val="tx1">
                    <a:tint val="75000"/>
                  </a:schemeClr>
                </a:solidFill>
              </a:defRPr>
            </a:lvl1pPr>
            <a:lvl2pPr marL="304680" indent="0">
              <a:buNone/>
              <a:defRPr sz="1200">
                <a:solidFill>
                  <a:schemeClr val="tx1">
                    <a:tint val="75000"/>
                  </a:schemeClr>
                </a:solidFill>
              </a:defRPr>
            </a:lvl2pPr>
            <a:lvl3pPr marL="609356" indent="0">
              <a:buNone/>
              <a:defRPr sz="1100">
                <a:solidFill>
                  <a:schemeClr val="tx1">
                    <a:tint val="75000"/>
                  </a:schemeClr>
                </a:solidFill>
              </a:defRPr>
            </a:lvl3pPr>
            <a:lvl4pPr marL="914036" indent="0">
              <a:buNone/>
              <a:defRPr sz="900">
                <a:solidFill>
                  <a:schemeClr val="tx1">
                    <a:tint val="75000"/>
                  </a:schemeClr>
                </a:solidFill>
              </a:defRPr>
            </a:lvl4pPr>
            <a:lvl5pPr marL="1218712" indent="0">
              <a:buNone/>
              <a:defRPr sz="900">
                <a:solidFill>
                  <a:schemeClr val="tx1">
                    <a:tint val="75000"/>
                  </a:schemeClr>
                </a:solidFill>
              </a:defRPr>
            </a:lvl5pPr>
            <a:lvl6pPr marL="1523392" indent="0">
              <a:buNone/>
              <a:defRPr sz="900">
                <a:solidFill>
                  <a:schemeClr val="tx1">
                    <a:tint val="75000"/>
                  </a:schemeClr>
                </a:solidFill>
              </a:defRPr>
            </a:lvl6pPr>
            <a:lvl7pPr marL="1828069" indent="0">
              <a:buNone/>
              <a:defRPr sz="900">
                <a:solidFill>
                  <a:schemeClr val="tx1">
                    <a:tint val="75000"/>
                  </a:schemeClr>
                </a:solidFill>
              </a:defRPr>
            </a:lvl7pPr>
            <a:lvl8pPr marL="2132748" indent="0">
              <a:buNone/>
              <a:defRPr sz="900">
                <a:solidFill>
                  <a:schemeClr val="tx1">
                    <a:tint val="75000"/>
                  </a:schemeClr>
                </a:solidFill>
              </a:defRPr>
            </a:lvl8pPr>
            <a:lvl9pPr marL="2437424"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63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2"/>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4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3" y="1023409"/>
            <a:ext cx="2693459" cy="426508"/>
          </a:xfrm>
        </p:spPr>
        <p:txBody>
          <a:bodyPr anchor="b"/>
          <a:lstStyle>
            <a:lvl1pPr marL="0" indent="0">
              <a:buNone/>
              <a:defRPr sz="1600" b="1"/>
            </a:lvl1pPr>
            <a:lvl2pPr marL="304680" indent="0">
              <a:buNone/>
              <a:defRPr sz="1300" b="1"/>
            </a:lvl2pPr>
            <a:lvl3pPr marL="609356" indent="0">
              <a:buNone/>
              <a:defRPr sz="1200" b="1"/>
            </a:lvl3pPr>
            <a:lvl4pPr marL="914036" indent="0">
              <a:buNone/>
              <a:defRPr sz="1100" b="1"/>
            </a:lvl4pPr>
            <a:lvl5pPr marL="1218712" indent="0">
              <a:buNone/>
              <a:defRPr sz="1100" b="1"/>
            </a:lvl5pPr>
            <a:lvl6pPr marL="1523392" indent="0">
              <a:buNone/>
              <a:defRPr sz="1100" b="1"/>
            </a:lvl6pPr>
            <a:lvl7pPr marL="1828069" indent="0">
              <a:buNone/>
              <a:defRPr sz="1100" b="1"/>
            </a:lvl7pPr>
            <a:lvl8pPr marL="2132748" indent="0">
              <a:buNone/>
              <a:defRPr sz="1100" b="1"/>
            </a:lvl8pPr>
            <a:lvl9pPr marL="243742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803"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6" y="1023409"/>
            <a:ext cx="2694517" cy="426508"/>
          </a:xfrm>
        </p:spPr>
        <p:txBody>
          <a:bodyPr anchor="b"/>
          <a:lstStyle>
            <a:lvl1pPr marL="0" indent="0">
              <a:buNone/>
              <a:defRPr sz="1600" b="1"/>
            </a:lvl1pPr>
            <a:lvl2pPr marL="304680" indent="0">
              <a:buNone/>
              <a:defRPr sz="1300" b="1"/>
            </a:lvl2pPr>
            <a:lvl3pPr marL="609356" indent="0">
              <a:buNone/>
              <a:defRPr sz="1200" b="1"/>
            </a:lvl3pPr>
            <a:lvl4pPr marL="914036" indent="0">
              <a:buNone/>
              <a:defRPr sz="1100" b="1"/>
            </a:lvl4pPr>
            <a:lvl5pPr marL="1218712" indent="0">
              <a:buNone/>
              <a:defRPr sz="1100" b="1"/>
            </a:lvl5pPr>
            <a:lvl6pPr marL="1523392" indent="0">
              <a:buNone/>
              <a:defRPr sz="1100" b="1"/>
            </a:lvl6pPr>
            <a:lvl7pPr marL="1828069" indent="0">
              <a:buNone/>
              <a:defRPr sz="1100" b="1"/>
            </a:lvl7pPr>
            <a:lvl8pPr marL="2132748" indent="0">
              <a:buNone/>
              <a:defRPr sz="1100" b="1"/>
            </a:lvl8pPr>
            <a:lvl9pPr marL="243742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6686"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78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6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3370" y="182037"/>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7"/>
            <a:ext cx="2005542" cy="3127375"/>
          </a:xfrm>
        </p:spPr>
        <p:txBody>
          <a:bodyPr/>
          <a:lstStyle>
            <a:lvl1pPr marL="0" indent="0">
              <a:buNone/>
              <a:defRPr sz="900"/>
            </a:lvl1pPr>
            <a:lvl2pPr marL="304680" indent="0">
              <a:buNone/>
              <a:defRPr sz="800"/>
            </a:lvl2pPr>
            <a:lvl3pPr marL="609356" indent="0">
              <a:buNone/>
              <a:defRPr sz="700"/>
            </a:lvl3pPr>
            <a:lvl4pPr marL="914036" indent="0">
              <a:buNone/>
              <a:defRPr sz="600"/>
            </a:lvl4pPr>
            <a:lvl5pPr marL="1218712" indent="0">
              <a:buNone/>
              <a:defRPr sz="600"/>
            </a:lvl5pPr>
            <a:lvl6pPr marL="1523392" indent="0">
              <a:buNone/>
              <a:defRPr sz="600"/>
            </a:lvl6pPr>
            <a:lvl7pPr marL="1828069" indent="0">
              <a:buNone/>
              <a:defRPr sz="600"/>
            </a:lvl7pPr>
            <a:lvl8pPr marL="2132748" indent="0">
              <a:buNone/>
              <a:defRPr sz="600"/>
            </a:lvl8pPr>
            <a:lvl9pPr marL="2437424"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25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3"/>
            <a:ext cx="365760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680" indent="0">
              <a:buNone/>
              <a:defRPr sz="1900"/>
            </a:lvl2pPr>
            <a:lvl3pPr marL="609356" indent="0">
              <a:buNone/>
              <a:defRPr sz="1600"/>
            </a:lvl3pPr>
            <a:lvl4pPr marL="914036" indent="0">
              <a:buNone/>
              <a:defRPr sz="1300"/>
            </a:lvl4pPr>
            <a:lvl5pPr marL="1218712" indent="0">
              <a:buNone/>
              <a:defRPr sz="1300"/>
            </a:lvl5pPr>
            <a:lvl6pPr marL="1523392" indent="0">
              <a:buNone/>
              <a:defRPr sz="1300"/>
            </a:lvl6pPr>
            <a:lvl7pPr marL="1828069" indent="0">
              <a:buNone/>
              <a:defRPr sz="1300"/>
            </a:lvl7pPr>
            <a:lvl8pPr marL="2132748" indent="0">
              <a:buNone/>
              <a:defRPr sz="1300"/>
            </a:lvl8pPr>
            <a:lvl9pPr marL="2437424" indent="0">
              <a:buNone/>
              <a:defRPr sz="1300"/>
            </a:lvl9pPr>
          </a:lstStyle>
          <a:p>
            <a:endParaRPr lang="en-US"/>
          </a:p>
        </p:txBody>
      </p:sp>
      <p:sp>
        <p:nvSpPr>
          <p:cNvPr id="4" name="Text Placeholder 3"/>
          <p:cNvSpPr>
            <a:spLocks noGrp="1"/>
          </p:cNvSpPr>
          <p:nvPr>
            <p:ph type="body" sz="half" idx="2"/>
          </p:nvPr>
        </p:nvSpPr>
        <p:spPr>
          <a:xfrm>
            <a:off x="1194859" y="3578228"/>
            <a:ext cx="3657600" cy="536575"/>
          </a:xfrm>
        </p:spPr>
        <p:txBody>
          <a:bodyPr/>
          <a:lstStyle>
            <a:lvl1pPr marL="0" indent="0">
              <a:buNone/>
              <a:defRPr sz="900"/>
            </a:lvl1pPr>
            <a:lvl2pPr marL="304680" indent="0">
              <a:buNone/>
              <a:defRPr sz="800"/>
            </a:lvl2pPr>
            <a:lvl3pPr marL="609356" indent="0">
              <a:buNone/>
              <a:defRPr sz="700"/>
            </a:lvl3pPr>
            <a:lvl4pPr marL="914036" indent="0">
              <a:buNone/>
              <a:defRPr sz="600"/>
            </a:lvl4pPr>
            <a:lvl5pPr marL="1218712" indent="0">
              <a:buNone/>
              <a:defRPr sz="600"/>
            </a:lvl5pPr>
            <a:lvl6pPr marL="1523392" indent="0">
              <a:buNone/>
              <a:defRPr sz="600"/>
            </a:lvl6pPr>
            <a:lvl7pPr marL="1828069" indent="0">
              <a:buNone/>
              <a:defRPr sz="600"/>
            </a:lvl7pPr>
            <a:lvl8pPr marL="2132748" indent="0">
              <a:buNone/>
              <a:defRPr sz="600"/>
            </a:lvl8pPr>
            <a:lvl9pPr marL="2437424"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56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5"/>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5"/>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70" indent="0" algn="ctr">
              <a:buNone/>
              <a:defRPr>
                <a:solidFill>
                  <a:schemeClr val="tx1">
                    <a:tint val="75000"/>
                  </a:schemeClr>
                </a:solidFill>
              </a:defRPr>
            </a:lvl2pPr>
            <a:lvl3pPr marL="609539" indent="0" algn="ctr">
              <a:buNone/>
              <a:defRPr>
                <a:solidFill>
                  <a:schemeClr val="tx1">
                    <a:tint val="75000"/>
                  </a:schemeClr>
                </a:solidFill>
              </a:defRPr>
            </a:lvl3pPr>
            <a:lvl4pPr marL="914309" indent="0" algn="ctr">
              <a:buNone/>
              <a:defRPr>
                <a:solidFill>
                  <a:schemeClr val="tx1">
                    <a:tint val="75000"/>
                  </a:schemeClr>
                </a:solidFill>
              </a:defRPr>
            </a:lvl4pPr>
            <a:lvl5pPr marL="1219078" indent="0" algn="ctr">
              <a:buNone/>
              <a:defRPr>
                <a:solidFill>
                  <a:schemeClr val="tx1">
                    <a:tint val="75000"/>
                  </a:schemeClr>
                </a:solidFill>
              </a:defRPr>
            </a:lvl5pPr>
            <a:lvl6pPr marL="1523848" indent="0" algn="ctr">
              <a:buNone/>
              <a:defRPr>
                <a:solidFill>
                  <a:schemeClr val="tx1">
                    <a:tint val="75000"/>
                  </a:schemeClr>
                </a:solidFill>
              </a:defRPr>
            </a:lvl6pPr>
            <a:lvl7pPr marL="1828617" indent="0" algn="ctr">
              <a:buNone/>
              <a:defRPr>
                <a:solidFill>
                  <a:schemeClr val="tx1">
                    <a:tint val="75000"/>
                  </a:schemeClr>
                </a:solidFill>
              </a:defRPr>
            </a:lvl7pPr>
            <a:lvl8pPr marL="2133387" indent="0" algn="ctr">
              <a:buNone/>
              <a:defRPr>
                <a:solidFill>
                  <a:schemeClr val="tx1">
                    <a:tint val="75000"/>
                  </a:schemeClr>
                </a:solidFill>
              </a:defRPr>
            </a:lvl8pPr>
            <a:lvl9pPr marL="24381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27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6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00">
                <a:solidFill>
                  <a:schemeClr val="tx1">
                    <a:tint val="75000"/>
                  </a:schemeClr>
                </a:solidFill>
              </a:defRPr>
            </a:lvl1pPr>
            <a:lvl2pPr marL="304770" indent="0">
              <a:buNone/>
              <a:defRPr sz="1200">
                <a:solidFill>
                  <a:schemeClr val="tx1">
                    <a:tint val="75000"/>
                  </a:schemeClr>
                </a:solidFill>
              </a:defRPr>
            </a:lvl2pPr>
            <a:lvl3pPr marL="609539" indent="0">
              <a:buNone/>
              <a:defRPr sz="1100">
                <a:solidFill>
                  <a:schemeClr val="tx1">
                    <a:tint val="75000"/>
                  </a:schemeClr>
                </a:solidFill>
              </a:defRPr>
            </a:lvl3pPr>
            <a:lvl4pPr marL="914309" indent="0">
              <a:buNone/>
              <a:defRPr sz="900">
                <a:solidFill>
                  <a:schemeClr val="tx1">
                    <a:tint val="75000"/>
                  </a:schemeClr>
                </a:solidFill>
              </a:defRPr>
            </a:lvl4pPr>
            <a:lvl5pPr marL="1219078" indent="0">
              <a:buNone/>
              <a:defRPr sz="900">
                <a:solidFill>
                  <a:schemeClr val="tx1">
                    <a:tint val="75000"/>
                  </a:schemeClr>
                </a:solidFill>
              </a:defRPr>
            </a:lvl5pPr>
            <a:lvl6pPr marL="1523848" indent="0">
              <a:buNone/>
              <a:defRPr sz="900">
                <a:solidFill>
                  <a:schemeClr val="tx1">
                    <a:tint val="75000"/>
                  </a:schemeClr>
                </a:solidFill>
              </a:defRPr>
            </a:lvl6pPr>
            <a:lvl7pPr marL="1828617" indent="0">
              <a:buNone/>
              <a:defRPr sz="900">
                <a:solidFill>
                  <a:schemeClr val="tx1">
                    <a:tint val="75000"/>
                  </a:schemeClr>
                </a:solidFill>
              </a:defRPr>
            </a:lvl7pPr>
            <a:lvl8pPr marL="2133387" indent="0">
              <a:buNone/>
              <a:defRPr sz="900">
                <a:solidFill>
                  <a:schemeClr val="tx1">
                    <a:tint val="75000"/>
                  </a:schemeClr>
                </a:solidFill>
              </a:defRPr>
            </a:lvl8pPr>
            <a:lvl9pPr marL="2438156"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33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70" indent="0">
              <a:buNone/>
              <a:defRPr sz="1300" b="1"/>
            </a:lvl2pPr>
            <a:lvl3pPr marL="609539" indent="0">
              <a:buNone/>
              <a:defRPr sz="1200" b="1"/>
            </a:lvl3pPr>
            <a:lvl4pPr marL="914309" indent="0">
              <a:buNone/>
              <a:defRPr sz="1100" b="1"/>
            </a:lvl4pPr>
            <a:lvl5pPr marL="1219078" indent="0">
              <a:buNone/>
              <a:defRPr sz="1100" b="1"/>
            </a:lvl5pPr>
            <a:lvl6pPr marL="1523848" indent="0">
              <a:buNone/>
              <a:defRPr sz="1100" b="1"/>
            </a:lvl6pPr>
            <a:lvl7pPr marL="1828617" indent="0">
              <a:buNone/>
              <a:defRPr sz="1100" b="1"/>
            </a:lvl7pPr>
            <a:lvl8pPr marL="2133387" indent="0">
              <a:buNone/>
              <a:defRPr sz="1100" b="1"/>
            </a:lvl8pPr>
            <a:lvl9pPr marL="243815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18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5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7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00"/>
            </a:lvl1pPr>
            <a:lvl2pPr marL="304770" indent="0">
              <a:buNone/>
              <a:defRPr sz="8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22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00"/>
            </a:lvl1pPr>
            <a:lvl2pPr marL="304770" indent="0">
              <a:buNone/>
              <a:defRPr sz="1900"/>
            </a:lvl2pPr>
            <a:lvl3pPr marL="609539" indent="0">
              <a:buNone/>
              <a:defRPr sz="1600"/>
            </a:lvl3pPr>
            <a:lvl4pPr marL="914309" indent="0">
              <a:buNone/>
              <a:defRPr sz="1300"/>
            </a:lvl4pPr>
            <a:lvl5pPr marL="1219078" indent="0">
              <a:buNone/>
              <a:defRPr sz="1300"/>
            </a:lvl5pPr>
            <a:lvl6pPr marL="1523848" indent="0">
              <a:buNone/>
              <a:defRPr sz="1300"/>
            </a:lvl6pPr>
            <a:lvl7pPr marL="1828617" indent="0">
              <a:buNone/>
              <a:defRPr sz="1300"/>
            </a:lvl7pPr>
            <a:lvl8pPr marL="2133387" indent="0">
              <a:buNone/>
              <a:defRPr sz="1300"/>
            </a:lvl8pPr>
            <a:lvl9pPr marL="2438156" indent="0">
              <a:buNone/>
              <a:defRPr sz="1300"/>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00"/>
            </a:lvl1pPr>
            <a:lvl2pPr marL="304770" indent="0">
              <a:buNone/>
              <a:defRPr sz="800"/>
            </a:lvl2pPr>
            <a:lvl3pPr marL="609539" indent="0">
              <a:buNone/>
              <a:defRPr sz="700"/>
            </a:lvl3pPr>
            <a:lvl4pPr marL="914309" indent="0">
              <a:buNone/>
              <a:defRPr sz="600"/>
            </a:lvl4pPr>
            <a:lvl5pPr marL="1219078" indent="0">
              <a:buNone/>
              <a:defRPr sz="600"/>
            </a:lvl5pPr>
            <a:lvl6pPr marL="1523848" indent="0">
              <a:buNone/>
              <a:defRPr sz="600"/>
            </a:lvl6pPr>
            <a:lvl7pPr marL="1828617" indent="0">
              <a:buNone/>
              <a:defRPr sz="600"/>
            </a:lvl7pPr>
            <a:lvl8pPr marL="2133387" indent="0">
              <a:buNone/>
              <a:defRPr sz="600"/>
            </a:lvl8pPr>
            <a:lvl9pPr marL="2438156"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5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6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r">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821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037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r">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84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171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0846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867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74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22"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9" y="3129286"/>
            <a:ext cx="3401063" cy="2895599"/>
          </a:xfrm>
        </p:spPr>
        <p:txBody>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4/13/2022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63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r">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526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30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126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200"/>
            <a:r>
              <a:rPr lang="en-US" dirty="0">
                <a:solidFill>
                  <a:srgbClr val="1E5155">
                    <a:lumMod val="40000"/>
                    <a:lumOff val="60000"/>
                  </a:srgbClr>
                </a:solidFill>
              </a:rPr>
              <a:t>”</a:t>
            </a:r>
          </a:p>
        </p:txBody>
      </p:sp>
    </p:spTree>
    <p:extLst>
      <p:ext uri="{BB962C8B-B14F-4D97-AF65-F5344CB8AC3E}">
        <p14:creationId xmlns:p14="http://schemas.microsoft.com/office/powerpoint/2010/main" val="2989662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r">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038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1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325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986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7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8" y="1854192"/>
            <a:ext cx="5092906" cy="1574808"/>
          </a:xfrm>
        </p:spPr>
        <p:txBody>
          <a:bodyPr anchor="b">
            <a:normAutofit/>
          </a:bodyPr>
          <a:lstStyle>
            <a:lvl1pPr algn="r">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6924" indent="0">
              <a:buNone/>
              <a:defRPr sz="1600"/>
            </a:lvl2pPr>
            <a:lvl3pPr marL="913854" indent="0">
              <a:buNone/>
              <a:defRPr sz="1600"/>
            </a:lvl3pPr>
            <a:lvl4pPr marL="1370778" indent="0">
              <a:buNone/>
              <a:defRPr sz="1600"/>
            </a:lvl4pPr>
            <a:lvl5pPr marL="1827705" indent="0">
              <a:buNone/>
              <a:defRPr sz="1600"/>
            </a:lvl5pPr>
            <a:lvl6pPr marL="2284631" indent="0">
              <a:buNone/>
              <a:defRPr sz="1600"/>
            </a:lvl6pPr>
            <a:lvl7pPr marL="2741556" indent="0">
              <a:buNone/>
              <a:defRPr sz="1600"/>
            </a:lvl7pPr>
            <a:lvl8pPr marL="3198480" indent="0">
              <a:buNone/>
              <a:defRPr sz="1600"/>
            </a:lvl8pPr>
            <a:lvl9pPr marL="3655404"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60" y="3657600"/>
            <a:ext cx="5084979" cy="1371600"/>
          </a:xfrm>
        </p:spPr>
        <p:txBody>
          <a:bodyPr>
            <a:normAutofit/>
          </a:bodyPr>
          <a:lstStyle>
            <a:lvl1pPr marL="0" indent="0">
              <a:buNone/>
              <a:defRPr sz="1400"/>
            </a:lvl1pPr>
            <a:lvl2pPr marL="456924" indent="0">
              <a:buNone/>
              <a:defRPr sz="1200"/>
            </a:lvl2pPr>
            <a:lvl3pPr marL="913854" indent="0">
              <a:buNone/>
              <a:defRPr sz="1000"/>
            </a:lvl3pPr>
            <a:lvl4pPr marL="1370778" indent="0">
              <a:buNone/>
              <a:defRPr sz="900"/>
            </a:lvl4pPr>
            <a:lvl5pPr marL="1827705" indent="0">
              <a:buNone/>
              <a:defRPr sz="900"/>
            </a:lvl5pPr>
            <a:lvl6pPr marL="2284631" indent="0">
              <a:buNone/>
              <a:defRPr sz="900"/>
            </a:lvl6pPr>
            <a:lvl7pPr marL="2741556" indent="0">
              <a:buNone/>
              <a:defRPr sz="900"/>
            </a:lvl7pPr>
            <a:lvl8pPr marL="3198480" indent="0">
              <a:buNone/>
              <a:defRPr sz="900"/>
            </a:lvl8pPr>
            <a:lvl9pPr marL="3655404"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4/13/2022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r">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920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45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r">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762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09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49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769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154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474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r">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712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4/13/2022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411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image" Target="../media/image4.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2.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21" Type="http://schemas.openxmlformats.org/officeDocument/2006/relationships/image" Target="../media/image4.png"/><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image" Target="../media/image3.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2.pn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91"/>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53"/>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8" y="6"/>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7" y="452718"/>
            <a:ext cx="9404723" cy="1400530"/>
          </a:xfrm>
          <a:prstGeom prst="rect">
            <a:avLst/>
          </a:prstGeom>
        </p:spPr>
        <p:txBody>
          <a:bodyPr vert="horz" lIns="91386" tIns="45695" rIns="91386" bIns="45695"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8" y="2052924"/>
            <a:ext cx="8946541" cy="4195481"/>
          </a:xfrm>
          <a:prstGeom prst="rect">
            <a:avLst/>
          </a:prstGeom>
        </p:spPr>
        <p:txBody>
          <a:bodyPr vert="horz" lIns="91386" tIns="45695" rIns="91386" bIns="45695"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45" y="1790707"/>
            <a:ext cx="990599" cy="304799"/>
          </a:xfrm>
          <a:prstGeom prst="rect">
            <a:avLst/>
          </a:prstGeom>
        </p:spPr>
        <p:txBody>
          <a:bodyPr vert="horz" lIns="91386" tIns="45695" rIns="91386" bIns="45695" rtlCol="0" anchor="t"/>
          <a:lstStyle>
            <a:lvl1pPr algn="r">
              <a:defRPr sz="1100" b="0" i="0">
                <a:solidFill>
                  <a:schemeClr val="tx1">
                    <a:tint val="75000"/>
                    <a:alpha val="60000"/>
                  </a:schemeClr>
                </a:solidFill>
              </a:defRPr>
            </a:lvl1pPr>
          </a:lstStyle>
          <a:p>
            <a:fld id="{4AAD347D-5ACD-4C99-B74B-A9C85AD731AF}" type="datetimeFigureOut">
              <a:rPr lang="en-US" dirty="0"/>
              <a:t>4/13/2022</a:t>
            </a:fld>
            <a:endParaRPr lang="en-US" dirty="0"/>
          </a:p>
        </p:txBody>
      </p:sp>
      <p:sp>
        <p:nvSpPr>
          <p:cNvPr id="5" name="Footer Placeholder 4"/>
          <p:cNvSpPr>
            <a:spLocks noGrp="1"/>
          </p:cNvSpPr>
          <p:nvPr>
            <p:ph type="ftr" sz="quarter" idx="3"/>
          </p:nvPr>
        </p:nvSpPr>
        <p:spPr>
          <a:xfrm rot="5400000">
            <a:off x="8951579" y="3225303"/>
            <a:ext cx="3859795" cy="304801"/>
          </a:xfrm>
          <a:prstGeom prst="rect">
            <a:avLst/>
          </a:prstGeom>
        </p:spPr>
        <p:txBody>
          <a:bodyPr vert="horz" lIns="91386" tIns="45695" rIns="91386" bIns="45695" rtlCol="0" anchor="b"/>
          <a:lstStyle>
            <a:lvl1pPr algn="r">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6" y="295735"/>
            <a:ext cx="838199" cy="767687"/>
          </a:xfrm>
          <a:prstGeom prst="rect">
            <a:avLst/>
          </a:prstGeom>
        </p:spPr>
        <p:txBody>
          <a:bodyPr vert="horz" lIns="91386" tIns="45695" rIns="91386" bIns="45695"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456924"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696" indent="-342696" algn="r" defTabSz="456924"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506" indent="-285581" algn="r" defTabSz="456924"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316"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240"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164"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4499"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018"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6945"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3871" indent="-228462" algn="r" defTabSz="456924"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6924" rtl="1" eaLnBrk="1" latinLnBrk="0" hangingPunct="1">
        <a:defRPr sz="1800" kern="1200">
          <a:solidFill>
            <a:schemeClr val="tx1"/>
          </a:solidFill>
          <a:latin typeface="+mn-lt"/>
          <a:ea typeface="+mn-ea"/>
          <a:cs typeface="+mn-cs"/>
        </a:defRPr>
      </a:lvl1pPr>
      <a:lvl2pPr marL="456924" algn="r" defTabSz="456924" rtl="1" eaLnBrk="1" latinLnBrk="0" hangingPunct="1">
        <a:defRPr sz="1800" kern="1200">
          <a:solidFill>
            <a:schemeClr val="tx1"/>
          </a:solidFill>
          <a:latin typeface="+mn-lt"/>
          <a:ea typeface="+mn-ea"/>
          <a:cs typeface="+mn-cs"/>
        </a:defRPr>
      </a:lvl2pPr>
      <a:lvl3pPr marL="913854" algn="r" defTabSz="456924" rtl="1" eaLnBrk="1" latinLnBrk="0" hangingPunct="1">
        <a:defRPr sz="1800" kern="1200">
          <a:solidFill>
            <a:schemeClr val="tx1"/>
          </a:solidFill>
          <a:latin typeface="+mn-lt"/>
          <a:ea typeface="+mn-ea"/>
          <a:cs typeface="+mn-cs"/>
        </a:defRPr>
      </a:lvl3pPr>
      <a:lvl4pPr marL="1370778" algn="r" defTabSz="456924" rtl="1" eaLnBrk="1" latinLnBrk="0" hangingPunct="1">
        <a:defRPr sz="1800" kern="1200">
          <a:solidFill>
            <a:schemeClr val="tx1"/>
          </a:solidFill>
          <a:latin typeface="+mn-lt"/>
          <a:ea typeface="+mn-ea"/>
          <a:cs typeface="+mn-cs"/>
        </a:defRPr>
      </a:lvl4pPr>
      <a:lvl5pPr marL="1827705" algn="r" defTabSz="456924" rtl="1" eaLnBrk="1" latinLnBrk="0" hangingPunct="1">
        <a:defRPr sz="1800" kern="1200">
          <a:solidFill>
            <a:schemeClr val="tx1"/>
          </a:solidFill>
          <a:latin typeface="+mn-lt"/>
          <a:ea typeface="+mn-ea"/>
          <a:cs typeface="+mn-cs"/>
        </a:defRPr>
      </a:lvl5pPr>
      <a:lvl6pPr marL="2284631" algn="r" defTabSz="456924" rtl="1" eaLnBrk="1" latinLnBrk="0" hangingPunct="1">
        <a:defRPr sz="1800" kern="1200">
          <a:solidFill>
            <a:schemeClr val="tx1"/>
          </a:solidFill>
          <a:latin typeface="+mn-lt"/>
          <a:ea typeface="+mn-ea"/>
          <a:cs typeface="+mn-cs"/>
        </a:defRPr>
      </a:lvl6pPr>
      <a:lvl7pPr marL="2741556" algn="r" defTabSz="456924" rtl="1" eaLnBrk="1" latinLnBrk="0" hangingPunct="1">
        <a:defRPr sz="1800" kern="1200">
          <a:solidFill>
            <a:schemeClr val="tx1"/>
          </a:solidFill>
          <a:latin typeface="+mn-lt"/>
          <a:ea typeface="+mn-ea"/>
          <a:cs typeface="+mn-cs"/>
        </a:defRPr>
      </a:lvl7pPr>
      <a:lvl8pPr marL="3198480" algn="r" defTabSz="456924" rtl="1" eaLnBrk="1" latinLnBrk="0" hangingPunct="1">
        <a:defRPr sz="1800" kern="1200">
          <a:solidFill>
            <a:schemeClr val="tx1"/>
          </a:solidFill>
          <a:latin typeface="+mn-lt"/>
          <a:ea typeface="+mn-ea"/>
          <a:cs typeface="+mn-cs"/>
        </a:defRPr>
      </a:lvl8pPr>
      <a:lvl9pPr marL="3655404" algn="r" defTabSz="456924"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386" tIns="45695" rIns="91386" bIns="45695" rtlCol="1" anchor="ctr">
            <a:normAutofit/>
          </a:body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609600" y="1600209"/>
            <a:ext cx="10972800" cy="4525963"/>
          </a:xfrm>
          <a:prstGeom prst="rect">
            <a:avLst/>
          </a:prstGeom>
        </p:spPr>
        <p:txBody>
          <a:bodyPr vert="horz" lIns="91386" tIns="45695" rIns="91386" bIns="45695"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2"/>
          </p:nvPr>
        </p:nvSpPr>
        <p:spPr>
          <a:xfrm>
            <a:off x="8737600" y="6356359"/>
            <a:ext cx="2844800" cy="365125"/>
          </a:xfrm>
          <a:prstGeom prst="rect">
            <a:avLst/>
          </a:prstGeom>
        </p:spPr>
        <p:txBody>
          <a:bodyPr vert="horz" lIns="91386" tIns="45695" rIns="91386" bIns="45695" rtlCol="1" anchor="ctr"/>
          <a:lstStyle>
            <a:lvl1pPr algn="r">
              <a:defRPr sz="1200">
                <a:solidFill>
                  <a:schemeClr val="tx1">
                    <a:tint val="75000"/>
                  </a:schemeClr>
                </a:solidFill>
              </a:defRPr>
            </a:lvl1pPr>
          </a:lstStyle>
          <a:p>
            <a:fld id="{4AAD347D-5ACD-4C99-B74B-A9C85AD731AF}" type="datetimeFigureOut">
              <a:rPr lang="en-US" smtClean="0"/>
              <a:t>4/13/2022</a:t>
            </a:fld>
            <a:endParaRPr lang="en-US" dirty="0"/>
          </a:p>
        </p:txBody>
      </p:sp>
      <p:sp>
        <p:nvSpPr>
          <p:cNvPr id="5" name="عنصر نائب للتذييل 4"/>
          <p:cNvSpPr>
            <a:spLocks noGrp="1"/>
          </p:cNvSpPr>
          <p:nvPr>
            <p:ph type="ftr" sz="quarter" idx="3"/>
          </p:nvPr>
        </p:nvSpPr>
        <p:spPr>
          <a:xfrm>
            <a:off x="4165600" y="6356359"/>
            <a:ext cx="3860800" cy="365125"/>
          </a:xfrm>
          <a:prstGeom prst="rect">
            <a:avLst/>
          </a:prstGeom>
        </p:spPr>
        <p:txBody>
          <a:bodyPr vert="horz" lIns="91386" tIns="45695" rIns="91386" bIns="45695" rtlCol="1"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609600" y="6356359"/>
            <a:ext cx="2844800" cy="365125"/>
          </a:xfrm>
          <a:prstGeom prst="rect">
            <a:avLst/>
          </a:prstGeom>
        </p:spPr>
        <p:txBody>
          <a:bodyPr vert="horz" lIns="91386" tIns="45695" rIns="91386" bIns="45695" rtlCol="1" anchor="ctr"/>
          <a:lstStyle>
            <a:lvl1pPr algn="l">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764469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3854" rtl="1" eaLnBrk="1" latinLnBrk="0" hangingPunct="1">
        <a:spcBef>
          <a:spcPct val="0"/>
        </a:spcBef>
        <a:buNone/>
        <a:defRPr sz="4400" kern="1200">
          <a:solidFill>
            <a:schemeClr val="tx1"/>
          </a:solidFill>
          <a:latin typeface="+mj-lt"/>
          <a:ea typeface="+mj-ea"/>
          <a:cs typeface="+mj-cs"/>
        </a:defRPr>
      </a:lvl1pPr>
    </p:titleStyle>
    <p:bodyStyle>
      <a:lvl1pPr marL="342696" indent="-342696" algn="r" defTabSz="913854"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06" indent="-285581" algn="r" defTabSz="913854"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16" indent="-228462" algn="r" defTabSz="913854"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240"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64"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094"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018"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945"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871" indent="-228462" algn="r" defTabSz="913854"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3854" rtl="1" eaLnBrk="1" latinLnBrk="0" hangingPunct="1">
        <a:defRPr sz="1800" kern="1200">
          <a:solidFill>
            <a:schemeClr val="tx1"/>
          </a:solidFill>
          <a:latin typeface="+mn-lt"/>
          <a:ea typeface="+mn-ea"/>
          <a:cs typeface="+mn-cs"/>
        </a:defRPr>
      </a:lvl1pPr>
      <a:lvl2pPr marL="456924" algn="r" defTabSz="913854" rtl="1" eaLnBrk="1" latinLnBrk="0" hangingPunct="1">
        <a:defRPr sz="1800" kern="1200">
          <a:solidFill>
            <a:schemeClr val="tx1"/>
          </a:solidFill>
          <a:latin typeface="+mn-lt"/>
          <a:ea typeface="+mn-ea"/>
          <a:cs typeface="+mn-cs"/>
        </a:defRPr>
      </a:lvl2pPr>
      <a:lvl3pPr marL="913854" algn="r" defTabSz="913854" rtl="1" eaLnBrk="1" latinLnBrk="0" hangingPunct="1">
        <a:defRPr sz="1800" kern="1200">
          <a:solidFill>
            <a:schemeClr val="tx1"/>
          </a:solidFill>
          <a:latin typeface="+mn-lt"/>
          <a:ea typeface="+mn-ea"/>
          <a:cs typeface="+mn-cs"/>
        </a:defRPr>
      </a:lvl3pPr>
      <a:lvl4pPr marL="1370778" algn="r" defTabSz="913854" rtl="1" eaLnBrk="1" latinLnBrk="0" hangingPunct="1">
        <a:defRPr sz="1800" kern="1200">
          <a:solidFill>
            <a:schemeClr val="tx1"/>
          </a:solidFill>
          <a:latin typeface="+mn-lt"/>
          <a:ea typeface="+mn-ea"/>
          <a:cs typeface="+mn-cs"/>
        </a:defRPr>
      </a:lvl4pPr>
      <a:lvl5pPr marL="1827705" algn="r" defTabSz="913854" rtl="1" eaLnBrk="1" latinLnBrk="0" hangingPunct="1">
        <a:defRPr sz="1800" kern="1200">
          <a:solidFill>
            <a:schemeClr val="tx1"/>
          </a:solidFill>
          <a:latin typeface="+mn-lt"/>
          <a:ea typeface="+mn-ea"/>
          <a:cs typeface="+mn-cs"/>
        </a:defRPr>
      </a:lvl5pPr>
      <a:lvl6pPr marL="2284631" algn="r" defTabSz="913854" rtl="1" eaLnBrk="1" latinLnBrk="0" hangingPunct="1">
        <a:defRPr sz="1800" kern="1200">
          <a:solidFill>
            <a:schemeClr val="tx1"/>
          </a:solidFill>
          <a:latin typeface="+mn-lt"/>
          <a:ea typeface="+mn-ea"/>
          <a:cs typeface="+mn-cs"/>
        </a:defRPr>
      </a:lvl6pPr>
      <a:lvl7pPr marL="2741556" algn="r" defTabSz="913854" rtl="1" eaLnBrk="1" latinLnBrk="0" hangingPunct="1">
        <a:defRPr sz="1800" kern="1200">
          <a:solidFill>
            <a:schemeClr val="tx1"/>
          </a:solidFill>
          <a:latin typeface="+mn-lt"/>
          <a:ea typeface="+mn-ea"/>
          <a:cs typeface="+mn-cs"/>
        </a:defRPr>
      </a:lvl7pPr>
      <a:lvl8pPr marL="3198480" algn="r" defTabSz="913854" rtl="1" eaLnBrk="1" latinLnBrk="0" hangingPunct="1">
        <a:defRPr sz="1800" kern="1200">
          <a:solidFill>
            <a:schemeClr val="tx1"/>
          </a:solidFill>
          <a:latin typeface="+mn-lt"/>
          <a:ea typeface="+mn-ea"/>
          <a:cs typeface="+mn-cs"/>
        </a:defRPr>
      </a:lvl8pPr>
      <a:lvl9pPr marL="3655404" algn="r" defTabSz="913854"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18" tIns="30459" rIns="60918" bIns="3045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2"/>
            <a:ext cx="5486400" cy="3017309"/>
          </a:xfrm>
          <a:prstGeom prst="rect">
            <a:avLst/>
          </a:prstGeom>
        </p:spPr>
        <p:txBody>
          <a:bodyPr vert="horz" lIns="60918" tIns="30459" rIns="60918" bIns="304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73"/>
            <a:ext cx="1422400" cy="243417"/>
          </a:xfrm>
          <a:prstGeom prst="rect">
            <a:avLst/>
          </a:prstGeom>
        </p:spPr>
        <p:txBody>
          <a:bodyPr vert="horz" lIns="60918" tIns="30459" rIns="60918" bIns="30459" rtlCol="0" anchor="ctr"/>
          <a:lstStyle>
            <a:lvl1pPr algn="l">
              <a:defRPr sz="800">
                <a:solidFill>
                  <a:schemeClr val="tx1">
                    <a:tint val="75000"/>
                  </a:schemeClr>
                </a:solidFill>
              </a:defRPr>
            </a:lvl1pPr>
          </a:lstStyle>
          <a:p>
            <a:pPr defTabSz="609173"/>
            <a:fld id="{1D8BD707-D9CF-40AE-B4C6-C98DA3205C09}" type="datetimeFigureOut">
              <a:rPr lang="en-US" smtClean="0">
                <a:solidFill>
                  <a:prstClr val="black">
                    <a:tint val="75000"/>
                  </a:prstClr>
                </a:solidFill>
              </a:rPr>
              <a:pPr defTabSz="609173"/>
              <a:t>4/13/2022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3"/>
            <a:ext cx="1930400" cy="243417"/>
          </a:xfrm>
          <a:prstGeom prst="rect">
            <a:avLst/>
          </a:prstGeom>
        </p:spPr>
        <p:txBody>
          <a:bodyPr vert="horz" lIns="60918" tIns="30459" rIns="60918" bIns="30459" rtlCol="0" anchor="ctr"/>
          <a:lstStyle>
            <a:lvl1pPr algn="ctr">
              <a:defRPr sz="800">
                <a:solidFill>
                  <a:schemeClr val="tx1">
                    <a:tint val="75000"/>
                  </a:schemeClr>
                </a:solidFill>
              </a:defRPr>
            </a:lvl1pPr>
          </a:lstStyle>
          <a:p>
            <a:pPr defTabSz="609173"/>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3"/>
            <a:ext cx="1422400" cy="243417"/>
          </a:xfrm>
          <a:prstGeom prst="rect">
            <a:avLst/>
          </a:prstGeom>
        </p:spPr>
        <p:txBody>
          <a:bodyPr vert="horz" lIns="60918" tIns="30459" rIns="60918" bIns="30459" rtlCol="0" anchor="ctr"/>
          <a:lstStyle>
            <a:lvl1pPr algn="r">
              <a:defRPr sz="800">
                <a:solidFill>
                  <a:schemeClr val="tx1">
                    <a:tint val="75000"/>
                  </a:schemeClr>
                </a:solidFill>
              </a:defRPr>
            </a:lvl1pPr>
          </a:lstStyle>
          <a:p>
            <a:pPr defTabSz="609173"/>
            <a:fld id="{B6F15528-21DE-4FAA-801E-634DDDAF4B2B}" type="slidenum">
              <a:rPr lang="en-US" smtClean="0">
                <a:solidFill>
                  <a:prstClr val="black">
                    <a:tint val="75000"/>
                  </a:prstClr>
                </a:solidFill>
              </a:rPr>
              <a:pPr defTabSz="609173"/>
              <a:t>‹#›</a:t>
            </a:fld>
            <a:endParaRPr lang="en-US">
              <a:solidFill>
                <a:prstClr val="black">
                  <a:tint val="75000"/>
                </a:prstClr>
              </a:solidFill>
            </a:endParaRPr>
          </a:p>
        </p:txBody>
      </p:sp>
    </p:spTree>
    <p:extLst>
      <p:ext uri="{BB962C8B-B14F-4D97-AF65-F5344CB8AC3E}">
        <p14:creationId xmlns:p14="http://schemas.microsoft.com/office/powerpoint/2010/main" val="32404485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173" rtl="0" eaLnBrk="1" latinLnBrk="0" hangingPunct="1">
        <a:spcBef>
          <a:spcPct val="0"/>
        </a:spcBef>
        <a:buNone/>
        <a:defRPr sz="2900" kern="1200">
          <a:solidFill>
            <a:schemeClr val="tx1"/>
          </a:solidFill>
          <a:latin typeface="+mj-lt"/>
          <a:ea typeface="+mj-ea"/>
          <a:cs typeface="+mj-cs"/>
        </a:defRPr>
      </a:lvl1pPr>
    </p:titleStyle>
    <p:bodyStyle>
      <a:lvl1pPr marL="228439" indent="-228439" algn="l" defTabSz="609173"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4951" indent="-190367" algn="l" defTabSz="609173"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468" indent="-152295" algn="l" defTabSz="609173"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057"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0641"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5224"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79814"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4403"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88987" indent="-152295" algn="l" defTabSz="609173"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173" rtl="0" eaLnBrk="1" latinLnBrk="0" hangingPunct="1">
        <a:defRPr sz="1200" kern="1200">
          <a:solidFill>
            <a:schemeClr val="tx1"/>
          </a:solidFill>
          <a:latin typeface="+mn-lt"/>
          <a:ea typeface="+mn-ea"/>
          <a:cs typeface="+mn-cs"/>
        </a:defRPr>
      </a:lvl1pPr>
      <a:lvl2pPr marL="304590" algn="l" defTabSz="609173" rtl="0" eaLnBrk="1" latinLnBrk="0" hangingPunct="1">
        <a:defRPr sz="1200" kern="1200">
          <a:solidFill>
            <a:schemeClr val="tx1"/>
          </a:solidFill>
          <a:latin typeface="+mn-lt"/>
          <a:ea typeface="+mn-ea"/>
          <a:cs typeface="+mn-cs"/>
        </a:defRPr>
      </a:lvl2pPr>
      <a:lvl3pPr marL="609173" algn="l" defTabSz="609173" rtl="0" eaLnBrk="1" latinLnBrk="0" hangingPunct="1">
        <a:defRPr sz="1200" kern="1200">
          <a:solidFill>
            <a:schemeClr val="tx1"/>
          </a:solidFill>
          <a:latin typeface="+mn-lt"/>
          <a:ea typeface="+mn-ea"/>
          <a:cs typeface="+mn-cs"/>
        </a:defRPr>
      </a:lvl3pPr>
      <a:lvl4pPr marL="913763" algn="l" defTabSz="609173" rtl="0" eaLnBrk="1" latinLnBrk="0" hangingPunct="1">
        <a:defRPr sz="1200" kern="1200">
          <a:solidFill>
            <a:schemeClr val="tx1"/>
          </a:solidFill>
          <a:latin typeface="+mn-lt"/>
          <a:ea typeface="+mn-ea"/>
          <a:cs typeface="+mn-cs"/>
        </a:defRPr>
      </a:lvl4pPr>
      <a:lvl5pPr marL="1218346" algn="l" defTabSz="609173" rtl="0" eaLnBrk="1" latinLnBrk="0" hangingPunct="1">
        <a:defRPr sz="1200" kern="1200">
          <a:solidFill>
            <a:schemeClr val="tx1"/>
          </a:solidFill>
          <a:latin typeface="+mn-lt"/>
          <a:ea typeface="+mn-ea"/>
          <a:cs typeface="+mn-cs"/>
        </a:defRPr>
      </a:lvl5pPr>
      <a:lvl6pPr marL="1522936" algn="l" defTabSz="609173" rtl="0" eaLnBrk="1" latinLnBrk="0" hangingPunct="1">
        <a:defRPr sz="1200" kern="1200">
          <a:solidFill>
            <a:schemeClr val="tx1"/>
          </a:solidFill>
          <a:latin typeface="+mn-lt"/>
          <a:ea typeface="+mn-ea"/>
          <a:cs typeface="+mn-cs"/>
        </a:defRPr>
      </a:lvl6pPr>
      <a:lvl7pPr marL="1827523" algn="l" defTabSz="609173" rtl="0" eaLnBrk="1" latinLnBrk="0" hangingPunct="1">
        <a:defRPr sz="1200" kern="1200">
          <a:solidFill>
            <a:schemeClr val="tx1"/>
          </a:solidFill>
          <a:latin typeface="+mn-lt"/>
          <a:ea typeface="+mn-ea"/>
          <a:cs typeface="+mn-cs"/>
        </a:defRPr>
      </a:lvl7pPr>
      <a:lvl8pPr marL="2132109" algn="l" defTabSz="609173" rtl="0" eaLnBrk="1" latinLnBrk="0" hangingPunct="1">
        <a:defRPr sz="1200" kern="1200">
          <a:solidFill>
            <a:schemeClr val="tx1"/>
          </a:solidFill>
          <a:latin typeface="+mn-lt"/>
          <a:ea typeface="+mn-ea"/>
          <a:cs typeface="+mn-cs"/>
        </a:defRPr>
      </a:lvl8pPr>
      <a:lvl9pPr marL="2436692" algn="l" defTabSz="609173"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24" tIns="30462" rIns="60924" bIns="304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2"/>
            <a:ext cx="5486400" cy="3017309"/>
          </a:xfrm>
          <a:prstGeom prst="rect">
            <a:avLst/>
          </a:prstGeom>
        </p:spPr>
        <p:txBody>
          <a:bodyPr vert="horz" lIns="60924" tIns="30462" rIns="60924" bIns="304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72"/>
            <a:ext cx="1422400" cy="243417"/>
          </a:xfrm>
          <a:prstGeom prst="rect">
            <a:avLst/>
          </a:prstGeom>
        </p:spPr>
        <p:txBody>
          <a:bodyPr vert="horz" lIns="60924" tIns="30462" rIns="60924" bIns="30462" rtlCol="0" anchor="ctr"/>
          <a:lstStyle>
            <a:lvl1pPr algn="l">
              <a:defRPr sz="800">
                <a:solidFill>
                  <a:schemeClr val="tx1">
                    <a:tint val="75000"/>
                  </a:schemeClr>
                </a:solidFill>
              </a:defRPr>
            </a:lvl1pPr>
          </a:lstStyle>
          <a:p>
            <a:pPr defTabSz="609234"/>
            <a:fld id="{1D8BD707-D9CF-40AE-B4C6-C98DA3205C09}" type="datetimeFigureOut">
              <a:rPr lang="en-US" smtClean="0">
                <a:solidFill>
                  <a:prstClr val="black">
                    <a:tint val="75000"/>
                  </a:prstClr>
                </a:solidFill>
              </a:rPr>
              <a:pPr defTabSz="609234"/>
              <a:t>4/13/2022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2"/>
            <a:ext cx="1930400" cy="243417"/>
          </a:xfrm>
          <a:prstGeom prst="rect">
            <a:avLst/>
          </a:prstGeom>
        </p:spPr>
        <p:txBody>
          <a:bodyPr vert="horz" lIns="60924" tIns="30462" rIns="60924" bIns="30462" rtlCol="0" anchor="ctr"/>
          <a:lstStyle>
            <a:lvl1pPr algn="ctr">
              <a:defRPr sz="800">
                <a:solidFill>
                  <a:schemeClr val="tx1">
                    <a:tint val="75000"/>
                  </a:schemeClr>
                </a:solidFill>
              </a:defRPr>
            </a:lvl1pPr>
          </a:lstStyle>
          <a:p>
            <a:pPr defTabSz="609234"/>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2"/>
            <a:ext cx="1422400" cy="243417"/>
          </a:xfrm>
          <a:prstGeom prst="rect">
            <a:avLst/>
          </a:prstGeom>
        </p:spPr>
        <p:txBody>
          <a:bodyPr vert="horz" lIns="60924" tIns="30462" rIns="60924" bIns="30462" rtlCol="0" anchor="ctr"/>
          <a:lstStyle>
            <a:lvl1pPr algn="r">
              <a:defRPr sz="800">
                <a:solidFill>
                  <a:schemeClr val="tx1">
                    <a:tint val="75000"/>
                  </a:schemeClr>
                </a:solidFill>
              </a:defRPr>
            </a:lvl1pPr>
          </a:lstStyle>
          <a:p>
            <a:pPr defTabSz="609234"/>
            <a:fld id="{B6F15528-21DE-4FAA-801E-634DDDAF4B2B}" type="slidenum">
              <a:rPr lang="en-US" smtClean="0">
                <a:solidFill>
                  <a:prstClr val="black">
                    <a:tint val="75000"/>
                  </a:prstClr>
                </a:solidFill>
              </a:rPr>
              <a:pPr defTabSz="609234"/>
              <a:t>‹#›</a:t>
            </a:fld>
            <a:endParaRPr lang="en-US">
              <a:solidFill>
                <a:prstClr val="black">
                  <a:tint val="75000"/>
                </a:prstClr>
              </a:solidFill>
            </a:endParaRPr>
          </a:p>
        </p:txBody>
      </p:sp>
    </p:spTree>
    <p:extLst>
      <p:ext uri="{BB962C8B-B14F-4D97-AF65-F5344CB8AC3E}">
        <p14:creationId xmlns:p14="http://schemas.microsoft.com/office/powerpoint/2010/main" val="196093781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234" rtl="0" eaLnBrk="1" latinLnBrk="0" hangingPunct="1">
        <a:spcBef>
          <a:spcPct val="0"/>
        </a:spcBef>
        <a:buNone/>
        <a:defRPr sz="2900" kern="1200">
          <a:solidFill>
            <a:schemeClr val="tx1"/>
          </a:solidFill>
          <a:latin typeface="+mj-lt"/>
          <a:ea typeface="+mj-ea"/>
          <a:cs typeface="+mj-cs"/>
        </a:defRPr>
      </a:lvl1pPr>
    </p:titleStyle>
    <p:bodyStyle>
      <a:lvl1pPr marL="228462" indent="-228462" algn="l" defTabSz="609234"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000" indent="-190386" algn="l" defTabSz="609234"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544" indent="-152310" algn="l" defTabSz="60923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163"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0778"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5392"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012"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4631"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89246" indent="-152310" algn="l" defTabSz="609234"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234" rtl="0" eaLnBrk="1" latinLnBrk="0" hangingPunct="1">
        <a:defRPr sz="1200" kern="1200">
          <a:solidFill>
            <a:schemeClr val="tx1"/>
          </a:solidFill>
          <a:latin typeface="+mn-lt"/>
          <a:ea typeface="+mn-ea"/>
          <a:cs typeface="+mn-cs"/>
        </a:defRPr>
      </a:lvl1pPr>
      <a:lvl2pPr marL="304620" algn="l" defTabSz="609234" rtl="0" eaLnBrk="1" latinLnBrk="0" hangingPunct="1">
        <a:defRPr sz="1200" kern="1200">
          <a:solidFill>
            <a:schemeClr val="tx1"/>
          </a:solidFill>
          <a:latin typeface="+mn-lt"/>
          <a:ea typeface="+mn-ea"/>
          <a:cs typeface="+mn-cs"/>
        </a:defRPr>
      </a:lvl2pPr>
      <a:lvl3pPr marL="609234" algn="l" defTabSz="609234" rtl="0" eaLnBrk="1" latinLnBrk="0" hangingPunct="1">
        <a:defRPr sz="1200" kern="1200">
          <a:solidFill>
            <a:schemeClr val="tx1"/>
          </a:solidFill>
          <a:latin typeface="+mn-lt"/>
          <a:ea typeface="+mn-ea"/>
          <a:cs typeface="+mn-cs"/>
        </a:defRPr>
      </a:lvl3pPr>
      <a:lvl4pPr marL="913854" algn="l" defTabSz="609234" rtl="0" eaLnBrk="1" latinLnBrk="0" hangingPunct="1">
        <a:defRPr sz="1200" kern="1200">
          <a:solidFill>
            <a:schemeClr val="tx1"/>
          </a:solidFill>
          <a:latin typeface="+mn-lt"/>
          <a:ea typeface="+mn-ea"/>
          <a:cs typeface="+mn-cs"/>
        </a:defRPr>
      </a:lvl4pPr>
      <a:lvl5pPr marL="1218468" algn="l" defTabSz="609234" rtl="0" eaLnBrk="1" latinLnBrk="0" hangingPunct="1">
        <a:defRPr sz="1200" kern="1200">
          <a:solidFill>
            <a:schemeClr val="tx1"/>
          </a:solidFill>
          <a:latin typeface="+mn-lt"/>
          <a:ea typeface="+mn-ea"/>
          <a:cs typeface="+mn-cs"/>
        </a:defRPr>
      </a:lvl5pPr>
      <a:lvl6pPr marL="1523088" algn="l" defTabSz="609234" rtl="0" eaLnBrk="1" latinLnBrk="0" hangingPunct="1">
        <a:defRPr sz="1200" kern="1200">
          <a:solidFill>
            <a:schemeClr val="tx1"/>
          </a:solidFill>
          <a:latin typeface="+mn-lt"/>
          <a:ea typeface="+mn-ea"/>
          <a:cs typeface="+mn-cs"/>
        </a:defRPr>
      </a:lvl6pPr>
      <a:lvl7pPr marL="1827705" algn="l" defTabSz="609234" rtl="0" eaLnBrk="1" latinLnBrk="0" hangingPunct="1">
        <a:defRPr sz="1200" kern="1200">
          <a:solidFill>
            <a:schemeClr val="tx1"/>
          </a:solidFill>
          <a:latin typeface="+mn-lt"/>
          <a:ea typeface="+mn-ea"/>
          <a:cs typeface="+mn-cs"/>
        </a:defRPr>
      </a:lvl7pPr>
      <a:lvl8pPr marL="2132322" algn="l" defTabSz="609234" rtl="0" eaLnBrk="1" latinLnBrk="0" hangingPunct="1">
        <a:defRPr sz="1200" kern="1200">
          <a:solidFill>
            <a:schemeClr val="tx1"/>
          </a:solidFill>
          <a:latin typeface="+mn-lt"/>
          <a:ea typeface="+mn-ea"/>
          <a:cs typeface="+mn-cs"/>
        </a:defRPr>
      </a:lvl8pPr>
      <a:lvl9pPr marL="2436936" algn="l" defTabSz="609234"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36" tIns="30468" rIns="60936" bIns="30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2"/>
            <a:ext cx="5486400" cy="3017309"/>
          </a:xfrm>
          <a:prstGeom prst="rect">
            <a:avLst/>
          </a:prstGeom>
        </p:spPr>
        <p:txBody>
          <a:bodyPr vert="horz" lIns="60936" tIns="30468" rIns="60936" bIns="30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70"/>
            <a:ext cx="1422400" cy="243417"/>
          </a:xfrm>
          <a:prstGeom prst="rect">
            <a:avLst/>
          </a:prstGeom>
        </p:spPr>
        <p:txBody>
          <a:bodyPr vert="horz" lIns="60936" tIns="30468" rIns="60936" bIns="30468" rtlCol="0" anchor="ctr"/>
          <a:lstStyle>
            <a:lvl1pPr algn="l">
              <a:defRPr sz="800">
                <a:solidFill>
                  <a:schemeClr val="tx1">
                    <a:tint val="75000"/>
                  </a:schemeClr>
                </a:solidFill>
              </a:defRPr>
            </a:lvl1pPr>
          </a:lstStyle>
          <a:p>
            <a:pPr defTabSz="609356"/>
            <a:fld id="{1D8BD707-D9CF-40AE-B4C6-C98DA3205C09}" type="datetimeFigureOut">
              <a:rPr lang="en-US" smtClean="0">
                <a:solidFill>
                  <a:prstClr val="black">
                    <a:tint val="75000"/>
                  </a:prstClr>
                </a:solidFill>
              </a:rPr>
              <a:pPr defTabSz="609356"/>
              <a:t>4/13/2022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70"/>
            <a:ext cx="1930400" cy="243417"/>
          </a:xfrm>
          <a:prstGeom prst="rect">
            <a:avLst/>
          </a:prstGeom>
        </p:spPr>
        <p:txBody>
          <a:bodyPr vert="horz" lIns="60936" tIns="30468" rIns="60936" bIns="30468" rtlCol="0" anchor="ctr"/>
          <a:lstStyle>
            <a:lvl1pPr algn="ctr">
              <a:defRPr sz="800">
                <a:solidFill>
                  <a:schemeClr val="tx1">
                    <a:tint val="75000"/>
                  </a:schemeClr>
                </a:solidFill>
              </a:defRPr>
            </a:lvl1pPr>
          </a:lstStyle>
          <a:p>
            <a:pPr defTabSz="609356"/>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70"/>
            <a:ext cx="1422400" cy="243417"/>
          </a:xfrm>
          <a:prstGeom prst="rect">
            <a:avLst/>
          </a:prstGeom>
        </p:spPr>
        <p:txBody>
          <a:bodyPr vert="horz" lIns="60936" tIns="30468" rIns="60936" bIns="30468" rtlCol="0" anchor="ctr"/>
          <a:lstStyle>
            <a:lvl1pPr algn="r">
              <a:defRPr sz="800">
                <a:solidFill>
                  <a:schemeClr val="tx1">
                    <a:tint val="75000"/>
                  </a:schemeClr>
                </a:solidFill>
              </a:defRPr>
            </a:lvl1pPr>
          </a:lstStyle>
          <a:p>
            <a:pPr defTabSz="609356"/>
            <a:fld id="{B6F15528-21DE-4FAA-801E-634DDDAF4B2B}" type="slidenum">
              <a:rPr lang="en-US" smtClean="0">
                <a:solidFill>
                  <a:prstClr val="black">
                    <a:tint val="75000"/>
                  </a:prstClr>
                </a:solidFill>
              </a:rPr>
              <a:pPr defTabSz="609356"/>
              <a:t>‹#›</a:t>
            </a:fld>
            <a:endParaRPr lang="en-US">
              <a:solidFill>
                <a:prstClr val="black">
                  <a:tint val="75000"/>
                </a:prstClr>
              </a:solidFill>
            </a:endParaRPr>
          </a:p>
        </p:txBody>
      </p:sp>
    </p:spTree>
    <p:extLst>
      <p:ext uri="{BB962C8B-B14F-4D97-AF65-F5344CB8AC3E}">
        <p14:creationId xmlns:p14="http://schemas.microsoft.com/office/powerpoint/2010/main" val="14697664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356" rtl="0" eaLnBrk="1" latinLnBrk="0" hangingPunct="1">
        <a:spcBef>
          <a:spcPct val="0"/>
        </a:spcBef>
        <a:buNone/>
        <a:defRPr sz="2900" kern="1200">
          <a:solidFill>
            <a:schemeClr val="tx1"/>
          </a:solidFill>
          <a:latin typeface="+mj-lt"/>
          <a:ea typeface="+mj-ea"/>
          <a:cs typeface="+mj-cs"/>
        </a:defRPr>
      </a:lvl1pPr>
    </p:titleStyle>
    <p:bodyStyle>
      <a:lvl1pPr marL="228508" indent="-228508" algn="l" defTabSz="609356"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100" indent="-190424" algn="l" defTabSz="609356"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696" indent="-152340" algn="l" defTabSz="60935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375"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052"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5728"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408"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087"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89764" indent="-152340" algn="l" defTabSz="609356"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80"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6"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2" algn="l" defTabSz="609356" rtl="0" eaLnBrk="1" latinLnBrk="0" hangingPunct="1">
        <a:defRPr sz="1200" kern="1200">
          <a:solidFill>
            <a:schemeClr val="tx1"/>
          </a:solidFill>
          <a:latin typeface="+mn-lt"/>
          <a:ea typeface="+mn-ea"/>
          <a:cs typeface="+mn-cs"/>
        </a:defRPr>
      </a:lvl6pPr>
      <a:lvl7pPr marL="1828069" algn="l" defTabSz="609356" rtl="0" eaLnBrk="1" latinLnBrk="0" hangingPunct="1">
        <a:defRPr sz="1200" kern="1200">
          <a:solidFill>
            <a:schemeClr val="tx1"/>
          </a:solidFill>
          <a:latin typeface="+mn-lt"/>
          <a:ea typeface="+mn-ea"/>
          <a:cs typeface="+mn-cs"/>
        </a:defRPr>
      </a:lvl7pPr>
      <a:lvl8pPr marL="2132748" algn="l" defTabSz="609356" rtl="0" eaLnBrk="1" latinLnBrk="0" hangingPunct="1">
        <a:defRPr sz="1200" kern="1200">
          <a:solidFill>
            <a:schemeClr val="tx1"/>
          </a:solidFill>
          <a:latin typeface="+mn-lt"/>
          <a:ea typeface="+mn-ea"/>
          <a:cs typeface="+mn-cs"/>
        </a:defRPr>
      </a:lvl8pPr>
      <a:lvl9pPr marL="2437424" algn="l" defTabSz="609356"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60954" tIns="30477" rIns="60954" bIns="3047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60954" tIns="30477" rIns="60954" bIns="304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60954" tIns="30477" rIns="60954" bIns="30477" rtlCol="0" anchor="ctr"/>
          <a:lstStyle>
            <a:lvl1pPr algn="l">
              <a:defRPr sz="800">
                <a:solidFill>
                  <a:schemeClr val="tx1">
                    <a:tint val="75000"/>
                  </a:schemeClr>
                </a:solidFill>
              </a:defRPr>
            </a:lvl1pPr>
          </a:lstStyle>
          <a:p>
            <a:pPr defTabSz="609539"/>
            <a:fld id="{1D8BD707-D9CF-40AE-B4C6-C98DA3205C09}" type="datetimeFigureOut">
              <a:rPr lang="en-US" smtClean="0">
                <a:solidFill>
                  <a:prstClr val="black">
                    <a:tint val="75000"/>
                  </a:prstClr>
                </a:solidFill>
              </a:rPr>
              <a:pPr defTabSz="609539"/>
              <a:t>4/13/2022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60954" tIns="30477" rIns="60954" bIns="30477" rtlCol="0" anchor="ctr"/>
          <a:lstStyle>
            <a:lvl1pPr algn="ctr">
              <a:defRPr sz="800">
                <a:solidFill>
                  <a:schemeClr val="tx1">
                    <a:tint val="75000"/>
                  </a:schemeClr>
                </a:solidFill>
              </a:defRPr>
            </a:lvl1pPr>
          </a:lstStyle>
          <a:p>
            <a:pPr defTabSz="609539"/>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60954" tIns="30477" rIns="60954" bIns="30477" rtlCol="0" anchor="ctr"/>
          <a:lstStyle>
            <a:lvl1pPr algn="r">
              <a:defRPr sz="800">
                <a:solidFill>
                  <a:schemeClr val="tx1">
                    <a:tint val="75000"/>
                  </a:schemeClr>
                </a:solidFill>
              </a:defRPr>
            </a:lvl1pPr>
          </a:lstStyle>
          <a:p>
            <a:pPr defTabSz="609539"/>
            <a:fld id="{B6F15528-21DE-4FAA-801E-634DDDAF4B2B}" type="slidenum">
              <a:rPr lang="en-US" smtClean="0">
                <a:solidFill>
                  <a:prstClr val="black">
                    <a:tint val="75000"/>
                  </a:prstClr>
                </a:solidFill>
              </a:rPr>
              <a:pPr defTabSz="609539"/>
              <a:t>‹#›</a:t>
            </a:fld>
            <a:endParaRPr lang="en-US">
              <a:solidFill>
                <a:prstClr val="black">
                  <a:tint val="75000"/>
                </a:prstClr>
              </a:solidFill>
            </a:endParaRPr>
          </a:p>
        </p:txBody>
      </p:sp>
    </p:spTree>
    <p:extLst>
      <p:ext uri="{BB962C8B-B14F-4D97-AF65-F5344CB8AC3E}">
        <p14:creationId xmlns:p14="http://schemas.microsoft.com/office/powerpoint/2010/main" val="275033025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39" rtl="0" eaLnBrk="1" latinLnBrk="0" hangingPunct="1">
        <a:spcBef>
          <a:spcPct val="0"/>
        </a:spcBef>
        <a:buNone/>
        <a:defRPr sz="2900" kern="1200">
          <a:solidFill>
            <a:schemeClr val="tx1"/>
          </a:solidFill>
          <a:latin typeface="+mj-lt"/>
          <a:ea typeface="+mj-ea"/>
          <a:cs typeface="+mj-cs"/>
        </a:defRPr>
      </a:lvl1pPr>
    </p:titleStyle>
    <p:bodyStyle>
      <a:lvl1pPr marL="228577" indent="-228577" algn="l" defTabSz="609539"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495250" indent="-190481" algn="l" defTabSz="609539"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761924" indent="-152385" algn="l" defTabSz="609539"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69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1463"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7623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1002"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77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541" indent="-152385" algn="l" defTabSz="609539"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4/13/2022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r">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890489933"/>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r">
              <a:defRPr sz="1100" b="0" i="0">
                <a:solidFill>
                  <a:schemeClr val="tx1">
                    <a:tint val="75000"/>
                    <a:alpha val="60000"/>
                  </a:schemeClr>
                </a:solidFill>
              </a:defRPr>
            </a:lvl1pPr>
          </a:lstStyle>
          <a:p>
            <a:pPr defTabSz="457200"/>
            <a:fld id="{4AAD347D-5ACD-4C99-B74B-A9C85AD731AF}" type="datetimeFigureOut">
              <a:rPr lang="en-US" dirty="0">
                <a:solidFill>
                  <a:prstClr val="white">
                    <a:tint val="75000"/>
                    <a:alpha val="60000"/>
                  </a:prstClr>
                </a:solidFill>
              </a:rPr>
              <a:pPr defTabSz="457200"/>
              <a:t>4/13/2022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r">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D57F1E4F-1CFF-5643-939E-02111984F56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584187407"/>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46.xml"/><Relationship Id="rId5" Type="http://schemas.openxmlformats.org/officeDocument/2006/relationships/image" Target="../media/image8.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Layout" Target="../slideLayouts/slideLayout35.xml"/><Relationship Id="rId5" Type="http://schemas.openxmlformats.org/officeDocument/2006/relationships/image" Target="../media/image4.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C5B04E8-F864-1947-870A-984B424D12E3}"/>
              </a:ext>
            </a:extLst>
          </p:cNvPr>
          <p:cNvSpPr>
            <a:spLocks noGrp="1"/>
          </p:cNvSpPr>
          <p:nvPr>
            <p:ph type="title"/>
          </p:nvPr>
        </p:nvSpPr>
        <p:spPr>
          <a:xfrm>
            <a:off x="3200400" y="381000"/>
            <a:ext cx="5867400" cy="1071282"/>
          </a:xfrm>
        </p:spPr>
        <p:txBody>
          <a:bodyPr/>
          <a:lstStyle/>
          <a:p>
            <a:pPr algn="ctr"/>
            <a:r>
              <a:rPr lang="ar-EG" sz="4800" b="1" dirty="0">
                <a:solidFill>
                  <a:srgbClr val="EBEBEB"/>
                </a:solidFill>
                <a:cs typeface="Akhbar MT" pitchFamily="2" charset="-78"/>
              </a:rPr>
              <a:t>الأسرة في المجتمع الريفي</a:t>
            </a:r>
            <a:endParaRPr lang="ar-EG" sz="4800" b="1" dirty="0">
              <a:cs typeface="Akhbar MT" pitchFamily="2" charset="-78"/>
            </a:endParaRPr>
          </a:p>
        </p:txBody>
      </p:sp>
      <p:sp>
        <p:nvSpPr>
          <p:cNvPr id="3" name="عنوان فرعي 2">
            <a:extLst>
              <a:ext uri="{FF2B5EF4-FFF2-40B4-BE49-F238E27FC236}">
                <a16:creationId xmlns="" xmlns:a16="http://schemas.microsoft.com/office/drawing/2014/main" id="{07A30BDA-825E-7B43-8DDD-AAE6005875DF}"/>
              </a:ext>
            </a:extLst>
          </p:cNvPr>
          <p:cNvSpPr>
            <a:spLocks noGrp="1"/>
          </p:cNvSpPr>
          <p:nvPr>
            <p:ph idx="1"/>
          </p:nvPr>
        </p:nvSpPr>
        <p:spPr>
          <a:xfrm>
            <a:off x="647904" y="1752600"/>
            <a:ext cx="10858296" cy="4495805"/>
          </a:xfrm>
        </p:spPr>
        <p:txBody>
          <a:bodyPr>
            <a:normAutofit/>
          </a:bodyPr>
          <a:lstStyle/>
          <a:p>
            <a:pPr>
              <a:lnSpc>
                <a:spcPct val="200000"/>
              </a:lnSpc>
              <a:buSzPct val="120000"/>
              <a:buFont typeface="Arial" panose="020B0604020202020204" pitchFamily="34" charset="0"/>
              <a:buChar char="•"/>
            </a:pPr>
            <a:r>
              <a:rPr lang="ar-EG" sz="2800" b="1" dirty="0">
                <a:cs typeface="Akhbar MT" pitchFamily="2" charset="-78"/>
              </a:rPr>
              <a:t>الأسرة هي وحدة بناء المجتمع مثلما الخلية وحدة بناء الكائن الحي.</a:t>
            </a:r>
          </a:p>
          <a:p>
            <a:pPr>
              <a:lnSpc>
                <a:spcPct val="200000"/>
              </a:lnSpc>
              <a:buSzPct val="120000"/>
              <a:buFont typeface="Arial" panose="020B0604020202020204" pitchFamily="34" charset="0"/>
              <a:buChar char="•"/>
            </a:pPr>
            <a:r>
              <a:rPr lang="ar-EG" sz="2800" b="1" dirty="0">
                <a:cs typeface="Akhbar MT" pitchFamily="2" charset="-78"/>
              </a:rPr>
              <a:t>مفهوم الأسرة ليس بالمفهوم الحديث بل هو ممتد منذ زمن طويل.</a:t>
            </a:r>
          </a:p>
          <a:p>
            <a:pPr>
              <a:lnSpc>
                <a:spcPct val="200000"/>
              </a:lnSpc>
              <a:buSzPct val="120000"/>
              <a:buFont typeface="Arial" panose="020B0604020202020204" pitchFamily="34" charset="0"/>
              <a:buChar char="•"/>
            </a:pPr>
            <a:r>
              <a:rPr lang="ar-EG" sz="2800" b="1" dirty="0" smtClean="0">
                <a:cs typeface="Akhbar MT" pitchFamily="2" charset="-78"/>
              </a:rPr>
              <a:t>لا يقتصر </a:t>
            </a:r>
            <a:r>
              <a:rPr lang="ar-EG" sz="2800" b="1" dirty="0">
                <a:cs typeface="Akhbar MT" pitchFamily="2" charset="-78"/>
              </a:rPr>
              <a:t>دور الأسرة علي القيام بالوظائف </a:t>
            </a:r>
            <a:r>
              <a:rPr lang="ar-EG" sz="2800" b="1" dirty="0" smtClean="0">
                <a:cs typeface="Akhbar MT" pitchFamily="2" charset="-78"/>
              </a:rPr>
              <a:t>الاقتصادية </a:t>
            </a:r>
            <a:r>
              <a:rPr lang="ar-EG" sz="2800" b="1" dirty="0">
                <a:cs typeface="Akhbar MT" pitchFamily="2" charset="-78"/>
              </a:rPr>
              <a:t>والبيولوجية.</a:t>
            </a:r>
          </a:p>
          <a:p>
            <a:pPr>
              <a:lnSpc>
                <a:spcPct val="200000"/>
              </a:lnSpc>
              <a:buSzPct val="120000"/>
              <a:buFont typeface="Arial" panose="020B0604020202020204" pitchFamily="34" charset="0"/>
              <a:buChar char="•"/>
            </a:pPr>
            <a:r>
              <a:rPr lang="ar-EG" sz="2800" b="1" dirty="0">
                <a:cs typeface="Akhbar MT" pitchFamily="2" charset="-78"/>
              </a:rPr>
              <a:t>يأخذ مفهوم الأسرة انماط عديدة تختلف بالنسبة للدارسين في العلوم الإنسانية.</a:t>
            </a:r>
          </a:p>
          <a:p>
            <a:endParaRPr lang="ar-EG" sz="2800" dirty="0">
              <a:cs typeface="Akhbar MT" pitchFamily="2" charset="-78"/>
            </a:endParaRPr>
          </a:p>
        </p:txBody>
      </p:sp>
    </p:spTree>
    <p:extLst>
      <p:ext uri="{BB962C8B-B14F-4D97-AF65-F5344CB8AC3E}">
        <p14:creationId xmlns:p14="http://schemas.microsoft.com/office/powerpoint/2010/main" val="360379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85801" y="1033711"/>
            <a:ext cx="9906000" cy="795089"/>
          </a:xfrm>
          <a:prstGeom prst="rect">
            <a:avLst/>
          </a:prstGeom>
        </p:spPr>
        <p:txBody>
          <a:bodyPr wrap="square" lIns="0" tIns="0" rIns="0" bIns="0" rtlCol="0" anchor="t">
            <a:spAutoFit/>
          </a:bodyPr>
          <a:lstStyle/>
          <a:p>
            <a:pPr algn="r" defTabSz="609173">
              <a:lnSpc>
                <a:spcPts val="3074"/>
              </a:lnSpc>
            </a:pPr>
            <a:r>
              <a:rPr lang="en-US" sz="2800" dirty="0" err="1">
                <a:solidFill>
                  <a:srgbClr val="63B8A7"/>
                </a:solidFill>
                <a:cs typeface="Akhbar MT" pitchFamily="2" charset="-78"/>
              </a:rPr>
              <a:t>أن</a:t>
            </a:r>
            <a:r>
              <a:rPr lang="en-US" sz="2800" dirty="0">
                <a:solidFill>
                  <a:srgbClr val="63B8A7"/>
                </a:solidFill>
                <a:cs typeface="Akhbar MT" pitchFamily="2" charset="-78"/>
              </a:rPr>
              <a:t> </a:t>
            </a:r>
            <a:r>
              <a:rPr lang="en-US" sz="2800" dirty="0" err="1">
                <a:solidFill>
                  <a:srgbClr val="63B8A7"/>
                </a:solidFill>
                <a:cs typeface="Akhbar MT" pitchFamily="2" charset="-78"/>
              </a:rPr>
              <a:t>الأسرة</a:t>
            </a:r>
            <a:r>
              <a:rPr lang="en-US" sz="2800" dirty="0">
                <a:solidFill>
                  <a:srgbClr val="63B8A7"/>
                </a:solidFill>
                <a:cs typeface="Akhbar MT" pitchFamily="2" charset="-78"/>
              </a:rPr>
              <a:t> </a:t>
            </a:r>
            <a:r>
              <a:rPr lang="en-US" sz="2800" dirty="0" err="1">
                <a:solidFill>
                  <a:srgbClr val="63B8A7"/>
                </a:solidFill>
                <a:cs typeface="Akhbar MT" pitchFamily="2" charset="-78"/>
              </a:rPr>
              <a:t>تعتبر</a:t>
            </a:r>
            <a:r>
              <a:rPr lang="en-US" sz="2800" dirty="0">
                <a:solidFill>
                  <a:srgbClr val="63B8A7"/>
                </a:solidFill>
                <a:cs typeface="Akhbar MT" pitchFamily="2" charset="-78"/>
              </a:rPr>
              <a:t> </a:t>
            </a:r>
            <a:r>
              <a:rPr lang="en-US" sz="2800" dirty="0" err="1">
                <a:solidFill>
                  <a:srgbClr val="63B8A7"/>
                </a:solidFill>
                <a:cs typeface="Akhbar MT" pitchFamily="2" charset="-78"/>
              </a:rPr>
              <a:t>أول</a:t>
            </a:r>
            <a:r>
              <a:rPr lang="en-US" sz="2800" dirty="0">
                <a:solidFill>
                  <a:srgbClr val="63B8A7"/>
                </a:solidFill>
                <a:cs typeface="Akhbar MT" pitchFamily="2" charset="-78"/>
              </a:rPr>
              <a:t> </a:t>
            </a:r>
            <a:r>
              <a:rPr lang="en-US" sz="2800" dirty="0" err="1">
                <a:solidFill>
                  <a:srgbClr val="63B8A7"/>
                </a:solidFill>
                <a:cs typeface="Akhbar MT" pitchFamily="2" charset="-78"/>
              </a:rPr>
              <a:t>نظام</a:t>
            </a:r>
            <a:r>
              <a:rPr lang="en-US" sz="2800" dirty="0">
                <a:solidFill>
                  <a:srgbClr val="63B8A7"/>
                </a:solidFill>
                <a:cs typeface="Akhbar MT" pitchFamily="2" charset="-78"/>
              </a:rPr>
              <a:t>  </a:t>
            </a:r>
            <a:r>
              <a:rPr lang="en-US" sz="2800" dirty="0" err="1">
                <a:solidFill>
                  <a:srgbClr val="63B8A7"/>
                </a:solidFill>
                <a:cs typeface="Akhbar MT" pitchFamily="2" charset="-78"/>
              </a:rPr>
              <a:t>اجتماعي</a:t>
            </a:r>
            <a:r>
              <a:rPr lang="en-US" sz="2800" dirty="0">
                <a:solidFill>
                  <a:srgbClr val="63B8A7"/>
                </a:solidFill>
                <a:cs typeface="Akhbar MT" pitchFamily="2" charset="-78"/>
              </a:rPr>
              <a:t> </a:t>
            </a:r>
            <a:r>
              <a:rPr lang="en-US" sz="2800" dirty="0" err="1">
                <a:solidFill>
                  <a:srgbClr val="63B8A7"/>
                </a:solidFill>
                <a:cs typeface="Akhbar MT" pitchFamily="2" charset="-78"/>
              </a:rPr>
              <a:t>يعيش</a:t>
            </a:r>
            <a:r>
              <a:rPr lang="en-US" sz="2800" dirty="0">
                <a:solidFill>
                  <a:srgbClr val="63B8A7"/>
                </a:solidFill>
                <a:cs typeface="Akhbar MT" pitchFamily="2" charset="-78"/>
              </a:rPr>
              <a:t> </a:t>
            </a:r>
            <a:r>
              <a:rPr lang="en-US" sz="2800" dirty="0" err="1">
                <a:solidFill>
                  <a:srgbClr val="63B8A7"/>
                </a:solidFill>
                <a:cs typeface="Akhbar MT" pitchFamily="2" charset="-78"/>
              </a:rPr>
              <a:t>الفرد</a:t>
            </a:r>
            <a:r>
              <a:rPr lang="en-US" sz="2800" dirty="0">
                <a:solidFill>
                  <a:srgbClr val="63B8A7"/>
                </a:solidFill>
                <a:cs typeface="Akhbar MT" pitchFamily="2" charset="-78"/>
              </a:rPr>
              <a:t> </a:t>
            </a:r>
            <a:r>
              <a:rPr lang="en-US" sz="2800" dirty="0" err="1">
                <a:solidFill>
                  <a:srgbClr val="63B8A7"/>
                </a:solidFill>
                <a:cs typeface="Akhbar MT" pitchFamily="2" charset="-78"/>
              </a:rPr>
              <a:t>في</a:t>
            </a:r>
            <a:r>
              <a:rPr lang="en-US" sz="2800" dirty="0">
                <a:solidFill>
                  <a:srgbClr val="63B8A7"/>
                </a:solidFill>
                <a:cs typeface="Akhbar MT" pitchFamily="2" charset="-78"/>
              </a:rPr>
              <a:t> </a:t>
            </a:r>
            <a:r>
              <a:rPr lang="en-US" sz="2800" dirty="0" err="1">
                <a:solidFill>
                  <a:srgbClr val="63B8A7"/>
                </a:solidFill>
                <a:cs typeface="Akhbar MT" pitchFamily="2" charset="-78"/>
              </a:rPr>
              <a:t>حمايته</a:t>
            </a:r>
            <a:r>
              <a:rPr lang="en-US" sz="2800" dirty="0">
                <a:solidFill>
                  <a:srgbClr val="63B8A7"/>
                </a:solidFill>
                <a:cs typeface="Akhbar MT" pitchFamily="2" charset="-78"/>
              </a:rPr>
              <a:t> </a:t>
            </a:r>
            <a:r>
              <a:rPr lang="en-US" sz="2800" dirty="0" err="1">
                <a:solidFill>
                  <a:srgbClr val="63B8A7"/>
                </a:solidFill>
                <a:cs typeface="Akhbar MT" pitchFamily="2" charset="-78"/>
              </a:rPr>
              <a:t>ويتبع</a:t>
            </a:r>
            <a:r>
              <a:rPr lang="en-US" sz="2800" dirty="0">
                <a:solidFill>
                  <a:srgbClr val="63B8A7"/>
                </a:solidFill>
                <a:cs typeface="Akhbar MT" pitchFamily="2" charset="-78"/>
              </a:rPr>
              <a:t> </a:t>
            </a:r>
            <a:r>
              <a:rPr lang="en-US" sz="2800" dirty="0" err="1">
                <a:solidFill>
                  <a:srgbClr val="63B8A7"/>
                </a:solidFill>
                <a:cs typeface="Akhbar MT" pitchFamily="2" charset="-78"/>
              </a:rPr>
              <a:t>قواعده</a:t>
            </a:r>
            <a:r>
              <a:rPr lang="en-US" sz="2800" dirty="0">
                <a:solidFill>
                  <a:srgbClr val="63B8A7"/>
                </a:solidFill>
                <a:cs typeface="Akhbar MT" pitchFamily="2" charset="-78"/>
              </a:rPr>
              <a:t> </a:t>
            </a:r>
            <a:r>
              <a:rPr lang="en-US" sz="2800" dirty="0" err="1">
                <a:solidFill>
                  <a:srgbClr val="63B8A7"/>
                </a:solidFill>
                <a:cs typeface="Akhbar MT" pitchFamily="2" charset="-78"/>
              </a:rPr>
              <a:t>وعاداته</a:t>
            </a:r>
            <a:r>
              <a:rPr lang="en-US" sz="2800" dirty="0">
                <a:solidFill>
                  <a:srgbClr val="63B8A7"/>
                </a:solidFill>
                <a:cs typeface="Akhbar MT" pitchFamily="2" charset="-78"/>
              </a:rPr>
              <a:t> </a:t>
            </a:r>
            <a:r>
              <a:rPr lang="en-US" sz="2800" dirty="0" err="1">
                <a:solidFill>
                  <a:srgbClr val="63B8A7"/>
                </a:solidFill>
                <a:cs typeface="Akhbar MT" pitchFamily="2" charset="-78"/>
              </a:rPr>
              <a:t>وتقاليده</a:t>
            </a:r>
            <a:r>
              <a:rPr lang="en-US" sz="2800" dirty="0">
                <a:solidFill>
                  <a:srgbClr val="63B8A7"/>
                </a:solidFill>
                <a:cs typeface="Akhbar MT" pitchFamily="2" charset="-78"/>
              </a:rPr>
              <a:t> </a:t>
            </a:r>
            <a:r>
              <a:rPr lang="en-US" sz="2800" dirty="0" err="1">
                <a:solidFill>
                  <a:srgbClr val="63B8A7"/>
                </a:solidFill>
                <a:cs typeface="Akhbar MT" pitchFamily="2" charset="-78"/>
              </a:rPr>
              <a:t>ويشعر</a:t>
            </a:r>
            <a:r>
              <a:rPr lang="en-US" sz="2800" dirty="0">
                <a:solidFill>
                  <a:srgbClr val="63B8A7"/>
                </a:solidFill>
                <a:cs typeface="Akhbar MT" pitchFamily="2" charset="-78"/>
              </a:rPr>
              <a:t> </a:t>
            </a:r>
            <a:r>
              <a:rPr lang="en-US" sz="2800" dirty="0" err="1">
                <a:solidFill>
                  <a:srgbClr val="63B8A7"/>
                </a:solidFill>
                <a:cs typeface="Akhbar MT" pitchFamily="2" charset="-78"/>
              </a:rPr>
              <a:t>الفرد</a:t>
            </a:r>
            <a:r>
              <a:rPr lang="en-US" sz="2800" dirty="0">
                <a:solidFill>
                  <a:srgbClr val="63B8A7"/>
                </a:solidFill>
                <a:cs typeface="Akhbar MT" pitchFamily="2" charset="-78"/>
              </a:rPr>
              <a:t> </a:t>
            </a:r>
            <a:r>
              <a:rPr lang="en-US" sz="2800" dirty="0" err="1">
                <a:solidFill>
                  <a:srgbClr val="63B8A7"/>
                </a:solidFill>
                <a:cs typeface="Akhbar MT" pitchFamily="2" charset="-78"/>
              </a:rPr>
              <a:t>بالانتماء</a:t>
            </a:r>
            <a:r>
              <a:rPr lang="en-US" sz="2800" dirty="0">
                <a:solidFill>
                  <a:srgbClr val="63B8A7"/>
                </a:solidFill>
                <a:cs typeface="Akhbar MT" pitchFamily="2" charset="-78"/>
              </a:rPr>
              <a:t> </a:t>
            </a:r>
            <a:r>
              <a:rPr lang="en-US" sz="2800" dirty="0" err="1">
                <a:solidFill>
                  <a:srgbClr val="63B8A7"/>
                </a:solidFill>
                <a:cs typeface="Akhbar MT" pitchFamily="2" charset="-78"/>
              </a:rPr>
              <a:t>والولاء</a:t>
            </a:r>
            <a:r>
              <a:rPr lang="en-US" sz="2800" dirty="0">
                <a:solidFill>
                  <a:srgbClr val="63B8A7"/>
                </a:solidFill>
                <a:cs typeface="Akhbar MT" pitchFamily="2" charset="-78"/>
              </a:rPr>
              <a:t> </a:t>
            </a:r>
            <a:r>
              <a:rPr lang="en-US" sz="2800" dirty="0" err="1">
                <a:solidFill>
                  <a:srgbClr val="63B8A7"/>
                </a:solidFill>
                <a:cs typeface="Akhbar MT" pitchFamily="2" charset="-78"/>
              </a:rPr>
              <a:t>لهذه</a:t>
            </a:r>
            <a:r>
              <a:rPr lang="en-US" sz="2800" dirty="0">
                <a:solidFill>
                  <a:srgbClr val="63B8A7"/>
                </a:solidFill>
                <a:cs typeface="Akhbar MT" pitchFamily="2" charset="-78"/>
              </a:rPr>
              <a:t> </a:t>
            </a:r>
            <a:r>
              <a:rPr lang="en-US" sz="2800" dirty="0" err="1">
                <a:solidFill>
                  <a:srgbClr val="63B8A7"/>
                </a:solidFill>
                <a:cs typeface="Akhbar MT" pitchFamily="2" charset="-78"/>
              </a:rPr>
              <a:t>المؤسسة</a:t>
            </a:r>
            <a:r>
              <a:rPr lang="en-US" sz="2800" dirty="0">
                <a:solidFill>
                  <a:srgbClr val="63B8A7"/>
                </a:solidFill>
                <a:cs typeface="Akhbar MT" pitchFamily="2" charset="-78"/>
              </a:rPr>
              <a:t>.</a:t>
            </a:r>
          </a:p>
        </p:txBody>
      </p:sp>
      <p:sp>
        <p:nvSpPr>
          <p:cNvPr id="3" name="TextBox 3"/>
          <p:cNvSpPr txBox="1"/>
          <p:nvPr/>
        </p:nvSpPr>
        <p:spPr>
          <a:xfrm>
            <a:off x="1802195" y="2655336"/>
            <a:ext cx="7725699" cy="290678"/>
          </a:xfrm>
          <a:prstGeom prst="rect">
            <a:avLst/>
          </a:prstGeom>
        </p:spPr>
        <p:txBody>
          <a:bodyPr lIns="0" tIns="0" rIns="0" bIns="0" rtlCol="0" anchor="t">
            <a:spAutoFit/>
          </a:bodyPr>
          <a:lstStyle/>
          <a:p>
            <a:pPr defTabSz="609173">
              <a:lnSpc>
                <a:spcPts val="2240"/>
              </a:lnSpc>
            </a:pPr>
            <a:endParaRPr>
              <a:solidFill>
                <a:prstClr val="black"/>
              </a:solidFill>
            </a:endParaRPr>
          </a:p>
        </p:txBody>
      </p:sp>
      <p:grpSp>
        <p:nvGrpSpPr>
          <p:cNvPr id="4" name="Group 4"/>
          <p:cNvGrpSpPr/>
          <p:nvPr/>
        </p:nvGrpSpPr>
        <p:grpSpPr>
          <a:xfrm>
            <a:off x="2057400" y="131668"/>
            <a:ext cx="7825245" cy="694171"/>
            <a:chOff x="0" y="263334"/>
            <a:chExt cx="15955291" cy="2833572"/>
          </a:xfrm>
        </p:grpSpPr>
        <p:sp>
          <p:nvSpPr>
            <p:cNvPr id="5" name="TextBox 5"/>
            <p:cNvSpPr txBox="1"/>
            <p:nvPr/>
          </p:nvSpPr>
          <p:spPr>
            <a:xfrm>
              <a:off x="21772" y="263334"/>
              <a:ext cx="15933519" cy="1077218"/>
            </a:xfrm>
            <a:prstGeom prst="rect">
              <a:avLst/>
            </a:prstGeom>
          </p:spPr>
          <p:txBody>
            <a:bodyPr wrap="square" lIns="0" tIns="0" rIns="0" bIns="0" rtlCol="0" anchor="t">
              <a:spAutoFit/>
            </a:bodyPr>
            <a:lstStyle/>
            <a:p>
              <a:pPr algn="ctr" defTabSz="609173">
                <a:lnSpc>
                  <a:spcPts val="4160"/>
                </a:lnSpc>
              </a:pPr>
              <a:r>
                <a:rPr lang="en-US" sz="3600" dirty="0" err="1">
                  <a:solidFill>
                    <a:srgbClr val="264C3D"/>
                  </a:solidFill>
                  <a:cs typeface="Akhbar MT" pitchFamily="2" charset="-78"/>
                </a:rPr>
                <a:t>للأسرة</a:t>
              </a:r>
              <a:r>
                <a:rPr lang="en-US" sz="3600" dirty="0">
                  <a:solidFill>
                    <a:srgbClr val="264C3D"/>
                  </a:solidFill>
                  <a:cs typeface="Akhbar MT" pitchFamily="2" charset="-78"/>
                </a:rPr>
                <a:t> </a:t>
              </a:r>
              <a:r>
                <a:rPr lang="en-US" sz="3600" dirty="0" err="1">
                  <a:solidFill>
                    <a:srgbClr val="264C3D"/>
                  </a:solidFill>
                  <a:cs typeface="Akhbar MT" pitchFamily="2" charset="-78"/>
                </a:rPr>
                <a:t>كنظام</a:t>
              </a:r>
              <a:r>
                <a:rPr lang="en-US" sz="3600" dirty="0">
                  <a:solidFill>
                    <a:srgbClr val="264C3D"/>
                  </a:solidFill>
                  <a:cs typeface="Akhbar MT" pitchFamily="2" charset="-78"/>
                </a:rPr>
                <a:t> </a:t>
              </a:r>
              <a:r>
                <a:rPr lang="en-US" sz="3600" dirty="0" err="1">
                  <a:solidFill>
                    <a:srgbClr val="264C3D"/>
                  </a:solidFill>
                  <a:cs typeface="Akhbar MT" pitchFamily="2" charset="-78"/>
                </a:rPr>
                <a:t>اجتماعي</a:t>
              </a:r>
              <a:r>
                <a:rPr lang="en-US" sz="3600" dirty="0">
                  <a:solidFill>
                    <a:srgbClr val="264C3D"/>
                  </a:solidFill>
                  <a:cs typeface="Akhbar MT" pitchFamily="2" charset="-78"/>
                </a:rPr>
                <a:t> </a:t>
              </a:r>
              <a:r>
                <a:rPr lang="en-US" sz="3600" dirty="0" err="1">
                  <a:solidFill>
                    <a:srgbClr val="264C3D"/>
                  </a:solidFill>
                  <a:cs typeface="Akhbar MT" pitchFamily="2" charset="-78"/>
                </a:rPr>
                <a:t>مستقل</a:t>
              </a:r>
              <a:r>
                <a:rPr lang="en-US" sz="3600" dirty="0">
                  <a:solidFill>
                    <a:srgbClr val="264C3D"/>
                  </a:solidFill>
                  <a:cs typeface="Akhbar MT" pitchFamily="2" charset="-78"/>
                </a:rPr>
                <a:t> </a:t>
              </a:r>
              <a:r>
                <a:rPr lang="en-US" sz="3600" dirty="0" err="1">
                  <a:solidFill>
                    <a:srgbClr val="264C3D"/>
                  </a:solidFill>
                  <a:cs typeface="Akhbar MT" pitchFamily="2" charset="-78"/>
                </a:rPr>
                <a:t>مميزات</a:t>
              </a:r>
              <a:r>
                <a:rPr lang="en-US" sz="3600" dirty="0">
                  <a:solidFill>
                    <a:srgbClr val="264C3D"/>
                  </a:solidFill>
                  <a:cs typeface="Akhbar MT" pitchFamily="2" charset="-78"/>
                </a:rPr>
                <a:t>  </a:t>
              </a:r>
              <a:r>
                <a:rPr lang="en-US" sz="3600" dirty="0" err="1">
                  <a:solidFill>
                    <a:srgbClr val="264C3D"/>
                  </a:solidFill>
                  <a:cs typeface="Akhbar MT" pitchFamily="2" charset="-78"/>
                </a:rPr>
                <a:t>تمييزها</a:t>
              </a:r>
              <a:r>
                <a:rPr lang="en-US" sz="3600" dirty="0">
                  <a:solidFill>
                    <a:srgbClr val="264C3D"/>
                  </a:solidFill>
                  <a:cs typeface="Akhbar MT" pitchFamily="2" charset="-78"/>
                </a:rPr>
                <a:t> </a:t>
              </a:r>
              <a:r>
                <a:rPr lang="en-US" sz="3600" dirty="0" err="1">
                  <a:solidFill>
                    <a:srgbClr val="264C3D"/>
                  </a:solidFill>
                  <a:cs typeface="Akhbar MT" pitchFamily="2" charset="-78"/>
                </a:rPr>
                <a:t>عن</a:t>
              </a:r>
              <a:r>
                <a:rPr lang="en-US" sz="3600" dirty="0">
                  <a:solidFill>
                    <a:srgbClr val="264C3D"/>
                  </a:solidFill>
                  <a:cs typeface="Akhbar MT" pitchFamily="2" charset="-78"/>
                </a:rPr>
                <a:t> </a:t>
              </a:r>
              <a:r>
                <a:rPr lang="en-US" sz="3600" dirty="0" err="1">
                  <a:solidFill>
                    <a:srgbClr val="264C3D"/>
                  </a:solidFill>
                  <a:cs typeface="Akhbar MT" pitchFamily="2" charset="-78"/>
                </a:rPr>
                <a:t>غيرها</a:t>
              </a:r>
              <a:r>
                <a:rPr lang="en-US" sz="3600" dirty="0">
                  <a:solidFill>
                    <a:srgbClr val="264C3D"/>
                  </a:solidFill>
                  <a:cs typeface="Akhbar MT" pitchFamily="2" charset="-78"/>
                </a:rPr>
                <a:t> </a:t>
              </a:r>
              <a:r>
                <a:rPr lang="en-US" sz="3600" dirty="0" err="1">
                  <a:solidFill>
                    <a:srgbClr val="264C3D"/>
                  </a:solidFill>
                  <a:cs typeface="Akhbar MT" pitchFamily="2" charset="-78"/>
                </a:rPr>
                <a:t>ألا</a:t>
              </a:r>
              <a:r>
                <a:rPr lang="en-US" sz="3600" dirty="0">
                  <a:solidFill>
                    <a:srgbClr val="264C3D"/>
                  </a:solidFill>
                  <a:cs typeface="Akhbar MT" pitchFamily="2" charset="-78"/>
                </a:rPr>
                <a:t> </a:t>
              </a:r>
              <a:r>
                <a:rPr lang="en-US" sz="3600" dirty="0" err="1" smtClean="0">
                  <a:solidFill>
                    <a:srgbClr val="264C3D"/>
                  </a:solidFill>
                  <a:cs typeface="Akhbar MT" pitchFamily="2" charset="-78"/>
                </a:rPr>
                <a:t>وهي</a:t>
              </a:r>
              <a:endParaRPr lang="en-US" sz="3600" dirty="0">
                <a:solidFill>
                  <a:srgbClr val="264C3D"/>
                </a:solidFill>
                <a:cs typeface="Akhbar MT" pitchFamily="2" charset="-78"/>
              </a:endParaRPr>
            </a:p>
          </p:txBody>
        </p:sp>
        <p:sp>
          <p:nvSpPr>
            <p:cNvPr id="6" name="TextBox 6"/>
            <p:cNvSpPr txBox="1"/>
            <p:nvPr/>
          </p:nvSpPr>
          <p:spPr>
            <a:xfrm>
              <a:off x="0" y="2455704"/>
              <a:ext cx="15451399" cy="641202"/>
            </a:xfrm>
            <a:prstGeom prst="rect">
              <a:avLst/>
            </a:prstGeom>
          </p:spPr>
          <p:txBody>
            <a:bodyPr lIns="0" tIns="0" rIns="0" bIns="0" rtlCol="0" anchor="t">
              <a:spAutoFit/>
            </a:bodyPr>
            <a:lstStyle/>
            <a:p>
              <a:pPr defTabSz="609173">
                <a:lnSpc>
                  <a:spcPts val="2474"/>
                </a:lnSpc>
              </a:pPr>
              <a:endParaRPr>
                <a:solidFill>
                  <a:prstClr val="black"/>
                </a:solidFill>
              </a:endParaRPr>
            </a:p>
          </p:txBody>
        </p:sp>
      </p:grpSp>
      <p:grpSp>
        <p:nvGrpSpPr>
          <p:cNvPr id="7" name="Group 7"/>
          <p:cNvGrpSpPr/>
          <p:nvPr/>
        </p:nvGrpSpPr>
        <p:grpSpPr>
          <a:xfrm>
            <a:off x="685801" y="2405311"/>
            <a:ext cx="9906000" cy="1059157"/>
            <a:chOff x="0" y="135236"/>
            <a:chExt cx="15451399" cy="2118314"/>
          </a:xfrm>
        </p:grpSpPr>
        <p:sp>
          <p:nvSpPr>
            <p:cNvPr id="8" name="TextBox 8"/>
            <p:cNvSpPr txBox="1"/>
            <p:nvPr/>
          </p:nvSpPr>
          <p:spPr>
            <a:xfrm>
              <a:off x="0" y="135236"/>
              <a:ext cx="15451399" cy="1606850"/>
            </a:xfrm>
            <a:prstGeom prst="rect">
              <a:avLst/>
            </a:prstGeom>
          </p:spPr>
          <p:txBody>
            <a:bodyPr lIns="0" tIns="0" rIns="0" bIns="0" rtlCol="0" anchor="t">
              <a:spAutoFit/>
            </a:bodyPr>
            <a:lstStyle/>
            <a:p>
              <a:pPr algn="r" defTabSz="609173">
                <a:lnSpc>
                  <a:spcPts val="3074"/>
                </a:lnSpc>
              </a:pPr>
              <a:r>
                <a:rPr lang="ar-EG" sz="2800" b="1" dirty="0" smtClean="0">
                  <a:solidFill>
                    <a:srgbClr val="09427D"/>
                  </a:solidFill>
                  <a:cs typeface="Akhbar MT" pitchFamily="2" charset="-78"/>
                </a:rPr>
                <a:t>من حيث العدد فإن الأسرة تتميز بأنها من أقل المنظمات الاجتماعية المعروفة </a:t>
              </a:r>
              <a:r>
                <a:rPr lang="ar-EG" sz="2800" b="1" dirty="0" err="1" smtClean="0">
                  <a:solidFill>
                    <a:srgbClr val="09427D"/>
                  </a:solidFill>
                  <a:cs typeface="Akhbar MT" pitchFamily="2" charset="-78"/>
                </a:rPr>
                <a:t>عدداً.ويزداد</a:t>
              </a:r>
              <a:r>
                <a:rPr lang="ar-EG" sz="2800" b="1" dirty="0" smtClean="0">
                  <a:solidFill>
                    <a:srgbClr val="09427D"/>
                  </a:solidFill>
                  <a:cs typeface="Akhbar MT" pitchFamily="2" charset="-78"/>
                </a:rPr>
                <a:t> العدد في الريف عنه في الحضر</a:t>
              </a:r>
              <a:r>
                <a:rPr lang="ar-EG" sz="2800" b="1" dirty="0">
                  <a:solidFill>
                    <a:srgbClr val="09427D"/>
                  </a:solidFill>
                  <a:cs typeface="Akhbar MT" pitchFamily="2" charset="-78"/>
                </a:rPr>
                <a:t>.</a:t>
              </a:r>
              <a:endParaRPr lang="ar-EG" sz="2800" b="1" dirty="0" smtClean="0">
                <a:solidFill>
                  <a:srgbClr val="09427D"/>
                </a:solidFill>
                <a:cs typeface="Akhbar MT" pitchFamily="2" charset="-78"/>
              </a:endParaRPr>
            </a:p>
          </p:txBody>
        </p:sp>
        <p:sp>
          <p:nvSpPr>
            <p:cNvPr id="9" name="TextBox 9"/>
            <p:cNvSpPr txBox="1"/>
            <p:nvPr/>
          </p:nvSpPr>
          <p:spPr>
            <a:xfrm>
              <a:off x="0" y="1674636"/>
              <a:ext cx="15451399" cy="578914"/>
            </a:xfrm>
            <a:prstGeom prst="rect">
              <a:avLst/>
            </a:prstGeom>
          </p:spPr>
          <p:txBody>
            <a:bodyPr lIns="0" tIns="0" rIns="0" bIns="0" rtlCol="0" anchor="t">
              <a:spAutoFit/>
            </a:bodyPr>
            <a:lstStyle/>
            <a:p>
              <a:pPr defTabSz="609173">
                <a:lnSpc>
                  <a:spcPts val="2240"/>
                </a:lnSpc>
              </a:pPr>
              <a:endParaRPr>
                <a:solidFill>
                  <a:prstClr val="black"/>
                </a:solidFill>
              </a:endParaRPr>
            </a:p>
          </p:txBody>
        </p:sp>
      </p:grpSp>
      <p:sp>
        <p:nvSpPr>
          <p:cNvPr id="13" name="AutoShape 13"/>
          <p:cNvSpPr/>
          <p:nvPr/>
        </p:nvSpPr>
        <p:spPr>
          <a:xfrm>
            <a:off x="11277427" y="1268212"/>
            <a:ext cx="52757" cy="4386421"/>
          </a:xfrm>
          <a:prstGeom prst="rect">
            <a:avLst/>
          </a:prstGeom>
          <a:solidFill>
            <a:srgbClr val="09427D"/>
          </a:solidFill>
        </p:spPr>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101405" y="3902847"/>
            <a:ext cx="404801" cy="404801"/>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1101405" y="1208892"/>
            <a:ext cx="404801" cy="40480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1101405" y="5249833"/>
            <a:ext cx="404801" cy="40480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1101405" y="2555872"/>
            <a:ext cx="404801" cy="404801"/>
          </a:xfrm>
          <a:prstGeom prst="rect">
            <a:avLst/>
          </a:prstGeom>
        </p:spPr>
      </p:pic>
      <p:sp>
        <p:nvSpPr>
          <p:cNvPr id="18" name="مربع نص 17"/>
          <p:cNvSpPr txBox="1"/>
          <p:nvPr/>
        </p:nvSpPr>
        <p:spPr>
          <a:xfrm>
            <a:off x="304800" y="5105400"/>
            <a:ext cx="10287000" cy="1231106"/>
          </a:xfrm>
          <a:prstGeom prst="rect">
            <a:avLst/>
          </a:prstGeom>
          <a:noFill/>
        </p:spPr>
        <p:txBody>
          <a:bodyPr wrap="square" rtlCol="1">
            <a:spAutoFit/>
          </a:bodyPr>
          <a:lstStyle/>
          <a:p>
            <a:pPr algn="r"/>
            <a:r>
              <a:rPr lang="ar-EG" sz="2800" b="1" dirty="0">
                <a:solidFill>
                  <a:srgbClr val="09427D"/>
                </a:solidFill>
                <a:cs typeface="Akhbar MT" pitchFamily="2" charset="-78"/>
              </a:rPr>
              <a:t>تتحكم </a:t>
            </a:r>
            <a:r>
              <a:rPr lang="ar-EG" sz="2800" b="1" dirty="0" smtClean="0">
                <a:solidFill>
                  <a:srgbClr val="09427D"/>
                </a:solidFill>
                <a:cs typeface="Akhbar MT" pitchFamily="2" charset="-78"/>
              </a:rPr>
              <a:t>الأسرة في </a:t>
            </a:r>
            <a:r>
              <a:rPr lang="ar-EG" sz="2800" b="1" dirty="0">
                <a:solidFill>
                  <a:srgbClr val="09427D"/>
                </a:solidFill>
                <a:cs typeface="Akhbar MT" pitchFamily="2" charset="-78"/>
              </a:rPr>
              <a:t>افرادها خلال عملية التنشئة الاجتماعية ويساعد الأسرة في ممارسة هذه السلطة الروابط القائمة بين افرادها</a:t>
            </a:r>
            <a:endParaRPr lang="en-US" sz="2800" b="1" dirty="0">
              <a:solidFill>
                <a:srgbClr val="09427D"/>
              </a:solidFill>
              <a:cs typeface="Akhbar MT" pitchFamily="2" charset="-78"/>
            </a:endParaRPr>
          </a:p>
          <a:p>
            <a:endParaRPr lang="ar-EG" dirty="0"/>
          </a:p>
        </p:txBody>
      </p:sp>
      <p:sp>
        <p:nvSpPr>
          <p:cNvPr id="19" name="مربع نص 18"/>
          <p:cNvSpPr txBox="1"/>
          <p:nvPr/>
        </p:nvSpPr>
        <p:spPr>
          <a:xfrm>
            <a:off x="685800" y="3902847"/>
            <a:ext cx="9906000" cy="738664"/>
          </a:xfrm>
          <a:prstGeom prst="rect">
            <a:avLst/>
          </a:prstGeom>
          <a:noFill/>
        </p:spPr>
        <p:txBody>
          <a:bodyPr wrap="square" rtlCol="1">
            <a:spAutoFit/>
          </a:bodyPr>
          <a:lstStyle/>
          <a:p>
            <a:pPr algn="r"/>
            <a:r>
              <a:rPr lang="en-US" sz="2400" b="1" dirty="0" smtClean="0">
                <a:solidFill>
                  <a:srgbClr val="63B8A7"/>
                </a:solidFill>
                <a:cs typeface="Akhbar MT" pitchFamily="2" charset="-78"/>
              </a:rPr>
              <a:t>.</a:t>
            </a:r>
            <a:r>
              <a:rPr lang="en-US" sz="2400" b="1" dirty="0" err="1" smtClean="0">
                <a:solidFill>
                  <a:srgbClr val="63B8A7"/>
                </a:solidFill>
                <a:cs typeface="Akhbar MT" pitchFamily="2" charset="-78"/>
              </a:rPr>
              <a:t>أنها</a:t>
            </a:r>
            <a:r>
              <a:rPr lang="en-US" sz="2400" b="1" dirty="0" smtClean="0">
                <a:solidFill>
                  <a:srgbClr val="63B8A7"/>
                </a:solidFill>
                <a:cs typeface="Akhbar MT" pitchFamily="2" charset="-78"/>
              </a:rPr>
              <a:t> </a:t>
            </a:r>
            <a:r>
              <a:rPr lang="en-US" sz="2400" b="1" dirty="0" err="1">
                <a:solidFill>
                  <a:srgbClr val="63B8A7"/>
                </a:solidFill>
                <a:cs typeface="Akhbar MT" pitchFamily="2" charset="-78"/>
              </a:rPr>
              <a:t>أهم</a:t>
            </a:r>
            <a:r>
              <a:rPr lang="en-US" sz="2400" b="1" dirty="0">
                <a:solidFill>
                  <a:srgbClr val="63B8A7"/>
                </a:solidFill>
                <a:cs typeface="Akhbar MT" pitchFamily="2" charset="-78"/>
              </a:rPr>
              <a:t> </a:t>
            </a:r>
            <a:r>
              <a:rPr lang="en-US" sz="2400" b="1" dirty="0" err="1">
                <a:solidFill>
                  <a:srgbClr val="63B8A7"/>
                </a:solidFill>
                <a:cs typeface="Akhbar MT" pitchFamily="2" charset="-78"/>
              </a:rPr>
              <a:t>منظمة</a:t>
            </a:r>
            <a:r>
              <a:rPr lang="en-US" sz="2400" b="1" dirty="0">
                <a:solidFill>
                  <a:srgbClr val="63B8A7"/>
                </a:solidFill>
                <a:cs typeface="Akhbar MT" pitchFamily="2" charset="-78"/>
              </a:rPr>
              <a:t> </a:t>
            </a:r>
            <a:r>
              <a:rPr lang="en-US" sz="2400" b="1" dirty="0" err="1">
                <a:solidFill>
                  <a:srgbClr val="63B8A7"/>
                </a:solidFill>
                <a:cs typeface="Akhbar MT" pitchFamily="2" charset="-78"/>
              </a:rPr>
              <a:t>اجتماعية</a:t>
            </a:r>
            <a:r>
              <a:rPr lang="en-US" sz="2400" b="1" dirty="0">
                <a:solidFill>
                  <a:srgbClr val="63B8A7"/>
                </a:solidFill>
                <a:cs typeface="Akhbar MT" pitchFamily="2" charset="-78"/>
              </a:rPr>
              <a:t> </a:t>
            </a:r>
            <a:r>
              <a:rPr lang="en-US" sz="2400" b="1" dirty="0" err="1">
                <a:solidFill>
                  <a:srgbClr val="63B8A7"/>
                </a:solidFill>
                <a:cs typeface="Akhbar MT" pitchFamily="2" charset="-78"/>
              </a:rPr>
              <a:t>ترتكز</a:t>
            </a:r>
            <a:r>
              <a:rPr lang="en-US" sz="2400" b="1" dirty="0">
                <a:solidFill>
                  <a:srgbClr val="63B8A7"/>
                </a:solidFill>
                <a:cs typeface="Akhbar MT" pitchFamily="2" charset="-78"/>
              </a:rPr>
              <a:t> </a:t>
            </a:r>
            <a:r>
              <a:rPr lang="en-US" sz="2400" b="1" dirty="0" err="1">
                <a:solidFill>
                  <a:srgbClr val="63B8A7"/>
                </a:solidFill>
                <a:cs typeface="Akhbar MT" pitchFamily="2" charset="-78"/>
              </a:rPr>
              <a:t>عليها</a:t>
            </a:r>
            <a:r>
              <a:rPr lang="en-US" sz="2400" b="1" dirty="0">
                <a:solidFill>
                  <a:srgbClr val="63B8A7"/>
                </a:solidFill>
                <a:cs typeface="Akhbar MT" pitchFamily="2" charset="-78"/>
              </a:rPr>
              <a:t> </a:t>
            </a:r>
            <a:r>
              <a:rPr lang="en-US" sz="2400" b="1" dirty="0" err="1">
                <a:solidFill>
                  <a:srgbClr val="63B8A7"/>
                </a:solidFill>
                <a:cs typeface="Akhbar MT" pitchFamily="2" charset="-78"/>
              </a:rPr>
              <a:t>المنظمات</a:t>
            </a:r>
            <a:r>
              <a:rPr lang="en-US" sz="2400" b="1" dirty="0">
                <a:solidFill>
                  <a:srgbClr val="63B8A7"/>
                </a:solidFill>
                <a:cs typeface="Akhbar MT" pitchFamily="2" charset="-78"/>
              </a:rPr>
              <a:t> </a:t>
            </a:r>
            <a:r>
              <a:rPr lang="en-US" sz="2400" b="1" dirty="0" err="1">
                <a:solidFill>
                  <a:srgbClr val="63B8A7"/>
                </a:solidFill>
                <a:cs typeface="Akhbar MT" pitchFamily="2" charset="-78"/>
              </a:rPr>
              <a:t>الأخري</a:t>
            </a:r>
            <a:r>
              <a:rPr lang="en-US" sz="2400" b="1" dirty="0">
                <a:solidFill>
                  <a:srgbClr val="63B8A7"/>
                </a:solidFill>
                <a:cs typeface="Akhbar MT" pitchFamily="2" charset="-78"/>
              </a:rPr>
              <a:t>، </a:t>
            </a:r>
            <a:r>
              <a:rPr lang="en-US" sz="2400" b="1" dirty="0" err="1">
                <a:solidFill>
                  <a:srgbClr val="63B8A7"/>
                </a:solidFill>
                <a:cs typeface="Akhbar MT" pitchFamily="2" charset="-78"/>
              </a:rPr>
              <a:t>فهي</a:t>
            </a:r>
            <a:r>
              <a:rPr lang="en-US" sz="2400" b="1" dirty="0">
                <a:solidFill>
                  <a:srgbClr val="63B8A7"/>
                </a:solidFill>
                <a:cs typeface="Akhbar MT" pitchFamily="2" charset="-78"/>
              </a:rPr>
              <a:t> </a:t>
            </a:r>
            <a:r>
              <a:rPr lang="en-US" sz="2400" b="1" dirty="0" err="1">
                <a:solidFill>
                  <a:srgbClr val="63B8A7"/>
                </a:solidFill>
                <a:cs typeface="Akhbar MT" pitchFamily="2" charset="-78"/>
              </a:rPr>
              <a:t>حجر</a:t>
            </a:r>
            <a:r>
              <a:rPr lang="en-US" sz="2400" b="1" dirty="0">
                <a:solidFill>
                  <a:srgbClr val="63B8A7"/>
                </a:solidFill>
                <a:cs typeface="Akhbar MT" pitchFamily="2" charset="-78"/>
              </a:rPr>
              <a:t> </a:t>
            </a:r>
            <a:r>
              <a:rPr lang="en-US" sz="2400" b="1" dirty="0" err="1">
                <a:solidFill>
                  <a:srgbClr val="63B8A7"/>
                </a:solidFill>
                <a:cs typeface="Akhbar MT" pitchFamily="2" charset="-78"/>
              </a:rPr>
              <a:t>الزاوية</a:t>
            </a:r>
            <a:r>
              <a:rPr lang="en-US" sz="2400" b="1" dirty="0">
                <a:solidFill>
                  <a:srgbClr val="63B8A7"/>
                </a:solidFill>
                <a:cs typeface="Akhbar MT" pitchFamily="2" charset="-78"/>
              </a:rPr>
              <a:t> </a:t>
            </a:r>
            <a:r>
              <a:rPr lang="en-US" sz="2400" b="1" dirty="0" err="1">
                <a:solidFill>
                  <a:srgbClr val="63B8A7"/>
                </a:solidFill>
                <a:cs typeface="Akhbar MT" pitchFamily="2" charset="-78"/>
              </a:rPr>
              <a:t>في</a:t>
            </a:r>
            <a:r>
              <a:rPr lang="en-US" sz="2400" b="1" dirty="0">
                <a:solidFill>
                  <a:srgbClr val="63B8A7"/>
                </a:solidFill>
                <a:cs typeface="Akhbar MT" pitchFamily="2" charset="-78"/>
              </a:rPr>
              <a:t> </a:t>
            </a:r>
            <a:r>
              <a:rPr lang="en-US" sz="2400" b="1" dirty="0" err="1">
                <a:solidFill>
                  <a:srgbClr val="63B8A7"/>
                </a:solidFill>
                <a:cs typeface="Akhbar MT" pitchFamily="2" charset="-78"/>
              </a:rPr>
              <a:t>البناء</a:t>
            </a:r>
            <a:r>
              <a:rPr lang="en-US" sz="2400" b="1" dirty="0">
                <a:solidFill>
                  <a:srgbClr val="63B8A7"/>
                </a:solidFill>
                <a:cs typeface="Akhbar MT" pitchFamily="2" charset="-78"/>
              </a:rPr>
              <a:t> </a:t>
            </a:r>
            <a:r>
              <a:rPr lang="en-US" sz="2400" b="1" dirty="0" err="1" smtClean="0">
                <a:solidFill>
                  <a:srgbClr val="63B8A7"/>
                </a:solidFill>
                <a:cs typeface="Akhbar MT" pitchFamily="2" charset="-78"/>
              </a:rPr>
              <a:t>الاجتماعي</a:t>
            </a:r>
            <a:endParaRPr lang="en-US" sz="2400" b="1" dirty="0">
              <a:solidFill>
                <a:srgbClr val="63B8A7"/>
              </a:solidFill>
              <a:cs typeface="Akhbar MT" pitchFamily="2" charset="-78"/>
            </a:endParaRPr>
          </a:p>
          <a:p>
            <a:pPr algn="r"/>
            <a:endParaRPr lang="ar-EG" dirty="0">
              <a:cs typeface="Akhbar MT" pitchFamily="2" charset="-78"/>
            </a:endParaRPr>
          </a:p>
        </p:txBody>
      </p:sp>
    </p:spTree>
    <p:extLst>
      <p:ext uri="{BB962C8B-B14F-4D97-AF65-F5344CB8AC3E}">
        <p14:creationId xmlns:p14="http://schemas.microsoft.com/office/powerpoint/2010/main" val="5586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23830" y="685805"/>
            <a:ext cx="4360327" cy="5057979"/>
          </a:xfrm>
          <a:prstGeom prst="rect">
            <a:avLst/>
          </a:prstGeom>
        </p:spPr>
      </p:pic>
      <p:grpSp>
        <p:nvGrpSpPr>
          <p:cNvPr id="3" name="Group 3"/>
          <p:cNvGrpSpPr/>
          <p:nvPr/>
        </p:nvGrpSpPr>
        <p:grpSpPr>
          <a:xfrm>
            <a:off x="3177290" y="1918860"/>
            <a:ext cx="1653405" cy="739206"/>
            <a:chOff x="0" y="0"/>
            <a:chExt cx="909008" cy="406400"/>
          </a:xfrm>
        </p:grpSpPr>
        <p:sp>
          <p:nvSpPr>
            <p:cNvPr id="4" name="Freeform 4"/>
            <p:cNvSpPr/>
            <p:nvPr/>
          </p:nvSpPr>
          <p:spPr>
            <a:xfrm>
              <a:off x="17780" y="22860"/>
              <a:ext cx="883608" cy="360680"/>
            </a:xfrm>
            <a:custGeom>
              <a:avLst/>
              <a:gdLst/>
              <a:ahLst/>
              <a:cxnLst/>
              <a:rect l="l" t="t" r="r" b="b"/>
              <a:pathLst>
                <a:path w="883608" h="360680">
                  <a:moveTo>
                    <a:pt x="883608" y="180340"/>
                  </a:moveTo>
                  <a:cubicBezTo>
                    <a:pt x="883608" y="81280"/>
                    <a:pt x="803598" y="0"/>
                    <a:pt x="703268" y="0"/>
                  </a:cubicBezTo>
                  <a:lnTo>
                    <a:pt x="172720" y="0"/>
                  </a:lnTo>
                  <a:lnTo>
                    <a:pt x="172720" y="1270"/>
                  </a:lnTo>
                  <a:cubicBezTo>
                    <a:pt x="76200" y="5080"/>
                    <a:pt x="0" y="83820"/>
                    <a:pt x="0" y="180340"/>
                  </a:cubicBezTo>
                  <a:cubicBezTo>
                    <a:pt x="0" y="276860"/>
                    <a:pt x="77470" y="355600"/>
                    <a:pt x="172720" y="359410"/>
                  </a:cubicBezTo>
                  <a:lnTo>
                    <a:pt x="172720" y="360680"/>
                  </a:lnTo>
                  <a:lnTo>
                    <a:pt x="703268" y="360680"/>
                  </a:lnTo>
                  <a:cubicBezTo>
                    <a:pt x="802328" y="360680"/>
                    <a:pt x="883608" y="279400"/>
                    <a:pt x="883608" y="180340"/>
                  </a:cubicBezTo>
                  <a:close/>
                </a:path>
              </a:pathLst>
            </a:custGeom>
            <a:solidFill>
              <a:srgbClr val="63B8A7"/>
            </a:solidFill>
          </p:spPr>
        </p:sp>
      </p:grpSp>
      <p:grpSp>
        <p:nvGrpSpPr>
          <p:cNvPr id="5" name="Group 5"/>
          <p:cNvGrpSpPr/>
          <p:nvPr/>
        </p:nvGrpSpPr>
        <p:grpSpPr>
          <a:xfrm>
            <a:off x="2224629" y="4545382"/>
            <a:ext cx="3472641" cy="841289"/>
            <a:chOff x="0" y="0"/>
            <a:chExt cx="1677522" cy="406400"/>
          </a:xfrm>
        </p:grpSpPr>
        <p:sp>
          <p:nvSpPr>
            <p:cNvPr id="6" name="Freeform 6"/>
            <p:cNvSpPr/>
            <p:nvPr/>
          </p:nvSpPr>
          <p:spPr>
            <a:xfrm>
              <a:off x="17780" y="22860"/>
              <a:ext cx="1652122" cy="360680"/>
            </a:xfrm>
            <a:custGeom>
              <a:avLst/>
              <a:gdLst/>
              <a:ahLst/>
              <a:cxnLst/>
              <a:rect l="l" t="t" r="r" b="b"/>
              <a:pathLst>
                <a:path w="1652122" h="360680">
                  <a:moveTo>
                    <a:pt x="1652122" y="180340"/>
                  </a:moveTo>
                  <a:cubicBezTo>
                    <a:pt x="1652122" y="81280"/>
                    <a:pt x="1572112" y="0"/>
                    <a:pt x="1471782" y="0"/>
                  </a:cubicBezTo>
                  <a:lnTo>
                    <a:pt x="172720" y="0"/>
                  </a:lnTo>
                  <a:lnTo>
                    <a:pt x="172720" y="1270"/>
                  </a:lnTo>
                  <a:cubicBezTo>
                    <a:pt x="76200" y="5080"/>
                    <a:pt x="0" y="83820"/>
                    <a:pt x="0" y="180340"/>
                  </a:cubicBezTo>
                  <a:cubicBezTo>
                    <a:pt x="0" y="276860"/>
                    <a:pt x="77470" y="355600"/>
                    <a:pt x="172720" y="359410"/>
                  </a:cubicBezTo>
                  <a:lnTo>
                    <a:pt x="172720" y="360680"/>
                  </a:lnTo>
                  <a:lnTo>
                    <a:pt x="1471782" y="360680"/>
                  </a:lnTo>
                  <a:cubicBezTo>
                    <a:pt x="1570842" y="360680"/>
                    <a:pt x="1652122" y="279400"/>
                    <a:pt x="1652122" y="180340"/>
                  </a:cubicBezTo>
                  <a:close/>
                </a:path>
              </a:pathLst>
            </a:custGeom>
            <a:solidFill>
              <a:srgbClr val="63B8A7"/>
            </a:solidFill>
          </p:spPr>
        </p:sp>
      </p:grpSp>
      <p:grpSp>
        <p:nvGrpSpPr>
          <p:cNvPr id="7" name="Group 7"/>
          <p:cNvGrpSpPr/>
          <p:nvPr/>
        </p:nvGrpSpPr>
        <p:grpSpPr>
          <a:xfrm>
            <a:off x="2733685" y="3214790"/>
            <a:ext cx="2540608" cy="739206"/>
            <a:chOff x="0" y="0"/>
            <a:chExt cx="1396774" cy="406400"/>
          </a:xfrm>
        </p:grpSpPr>
        <p:sp>
          <p:nvSpPr>
            <p:cNvPr id="8" name="Freeform 8"/>
            <p:cNvSpPr/>
            <p:nvPr/>
          </p:nvSpPr>
          <p:spPr>
            <a:xfrm>
              <a:off x="17780" y="22860"/>
              <a:ext cx="1371374" cy="360680"/>
            </a:xfrm>
            <a:custGeom>
              <a:avLst/>
              <a:gdLst/>
              <a:ahLst/>
              <a:cxnLst/>
              <a:rect l="l" t="t" r="r" b="b"/>
              <a:pathLst>
                <a:path w="1371374" h="360680">
                  <a:moveTo>
                    <a:pt x="1371374" y="180340"/>
                  </a:moveTo>
                  <a:cubicBezTo>
                    <a:pt x="1371374" y="81280"/>
                    <a:pt x="1291364" y="0"/>
                    <a:pt x="1191034" y="0"/>
                  </a:cubicBezTo>
                  <a:lnTo>
                    <a:pt x="172720" y="0"/>
                  </a:lnTo>
                  <a:lnTo>
                    <a:pt x="172720" y="1270"/>
                  </a:lnTo>
                  <a:cubicBezTo>
                    <a:pt x="76200" y="5080"/>
                    <a:pt x="0" y="83820"/>
                    <a:pt x="0" y="180340"/>
                  </a:cubicBezTo>
                  <a:cubicBezTo>
                    <a:pt x="0" y="276860"/>
                    <a:pt x="77470" y="355600"/>
                    <a:pt x="172720" y="359410"/>
                  </a:cubicBezTo>
                  <a:lnTo>
                    <a:pt x="172720" y="360680"/>
                  </a:lnTo>
                  <a:lnTo>
                    <a:pt x="1191034" y="360680"/>
                  </a:lnTo>
                  <a:cubicBezTo>
                    <a:pt x="1290094" y="360680"/>
                    <a:pt x="1371374" y="279400"/>
                    <a:pt x="1371374" y="180340"/>
                  </a:cubicBezTo>
                  <a:close/>
                </a:path>
              </a:pathLst>
            </a:custGeom>
            <a:solidFill>
              <a:srgbClr val="63B8A7"/>
            </a:solidFill>
          </p:spPr>
        </p:sp>
      </p:grpSp>
      <p:sp>
        <p:nvSpPr>
          <p:cNvPr id="9" name="TextBox 9"/>
          <p:cNvSpPr txBox="1"/>
          <p:nvPr/>
        </p:nvSpPr>
        <p:spPr>
          <a:xfrm>
            <a:off x="3174238" y="2200261"/>
            <a:ext cx="1642594" cy="179536"/>
          </a:xfrm>
          <a:prstGeom prst="rect">
            <a:avLst/>
          </a:prstGeom>
        </p:spPr>
        <p:txBody>
          <a:bodyPr wrap="square" lIns="0" tIns="0" rIns="0" bIns="0" rtlCol="0" anchor="t">
            <a:spAutoFit/>
          </a:bodyPr>
          <a:lstStyle/>
          <a:p>
            <a:pPr algn="ctr" defTabSz="609295">
              <a:lnSpc>
                <a:spcPts val="1397"/>
              </a:lnSpc>
              <a:spcBef>
                <a:spcPct val="0"/>
              </a:spcBef>
            </a:pPr>
            <a:r>
              <a:rPr lang="ar-EG" sz="2000" b="1" dirty="0">
                <a:solidFill>
                  <a:srgbClr val="FFFFFF"/>
                </a:solidFill>
                <a:latin typeface="Segoe UI" panose="020B0502040204020203" pitchFamily="34" charset="0"/>
                <a:cs typeface="Segoe UI" panose="020B0502040204020203" pitchFamily="34" charset="0"/>
              </a:rPr>
              <a:t>الأسرة النووية</a:t>
            </a:r>
            <a:endParaRPr lang="en-US" sz="2000" b="1" dirty="0">
              <a:solidFill>
                <a:srgbClr val="FFFFFF"/>
              </a:solidFill>
              <a:latin typeface="Segoe UI" panose="020B0502040204020203" pitchFamily="34" charset="0"/>
              <a:cs typeface="Segoe UI" panose="020B0502040204020203" pitchFamily="34" charset="0"/>
            </a:endParaRPr>
          </a:p>
        </p:txBody>
      </p:sp>
      <p:sp>
        <p:nvSpPr>
          <p:cNvPr id="10" name="TextBox 10"/>
          <p:cNvSpPr txBox="1"/>
          <p:nvPr/>
        </p:nvSpPr>
        <p:spPr>
          <a:xfrm>
            <a:off x="3021869" y="3407232"/>
            <a:ext cx="1947333" cy="262059"/>
          </a:xfrm>
          <a:prstGeom prst="rect">
            <a:avLst/>
          </a:prstGeom>
        </p:spPr>
        <p:txBody>
          <a:bodyPr lIns="0" tIns="0" rIns="0" bIns="0" rtlCol="0" anchor="t">
            <a:spAutoFit/>
          </a:bodyPr>
          <a:lstStyle/>
          <a:p>
            <a:pPr algn="ctr" defTabSz="609295">
              <a:lnSpc>
                <a:spcPts val="2005"/>
              </a:lnSpc>
              <a:spcBef>
                <a:spcPct val="0"/>
              </a:spcBef>
            </a:pPr>
            <a:r>
              <a:rPr lang="ar-EG" sz="2400" b="1" dirty="0">
                <a:solidFill>
                  <a:srgbClr val="FFFFFF"/>
                </a:solidFill>
                <a:latin typeface="Segoe UI" panose="020B0502040204020203" pitchFamily="34" charset="0"/>
                <a:cs typeface="Segoe UI" panose="020B0502040204020203" pitchFamily="34" charset="0"/>
              </a:rPr>
              <a:t>الأسرة المركبة</a:t>
            </a:r>
            <a:endParaRPr lang="en-US" sz="2400" b="1" dirty="0">
              <a:solidFill>
                <a:srgbClr val="FFFFFF"/>
              </a:solidFill>
              <a:latin typeface="Segoe UI" panose="020B0502040204020203" pitchFamily="34" charset="0"/>
              <a:cs typeface="Segoe UI" panose="020B0502040204020203" pitchFamily="34" charset="0"/>
            </a:endParaRPr>
          </a:p>
        </p:txBody>
      </p:sp>
      <p:sp>
        <p:nvSpPr>
          <p:cNvPr id="11" name="TextBox 11"/>
          <p:cNvSpPr txBox="1"/>
          <p:nvPr/>
        </p:nvSpPr>
        <p:spPr>
          <a:xfrm>
            <a:off x="2596387" y="4784576"/>
            <a:ext cx="2750155" cy="290678"/>
          </a:xfrm>
          <a:prstGeom prst="rect">
            <a:avLst/>
          </a:prstGeom>
        </p:spPr>
        <p:txBody>
          <a:bodyPr lIns="0" tIns="0" rIns="0" bIns="0" rtlCol="0" anchor="t">
            <a:spAutoFit/>
          </a:bodyPr>
          <a:lstStyle/>
          <a:p>
            <a:pPr algn="ctr" defTabSz="609295">
              <a:lnSpc>
                <a:spcPts val="2239"/>
              </a:lnSpc>
              <a:spcBef>
                <a:spcPct val="0"/>
              </a:spcBef>
            </a:pPr>
            <a:r>
              <a:rPr lang="ar-EG" sz="2800" b="1" dirty="0">
                <a:solidFill>
                  <a:srgbClr val="FFFFFF"/>
                </a:solidFill>
                <a:latin typeface="Segoe UI" panose="020B0502040204020203" pitchFamily="34" charset="0"/>
                <a:cs typeface="Segoe UI" panose="020B0502040204020203" pitchFamily="34" charset="0"/>
              </a:rPr>
              <a:t>الأسرة الممتدة</a:t>
            </a:r>
            <a:endParaRPr lang="en-US" sz="2800" b="1" dirty="0">
              <a:solidFill>
                <a:srgbClr val="FFFFFF"/>
              </a:solidFill>
              <a:latin typeface="Segoe UI" panose="020B0502040204020203" pitchFamily="34" charset="0"/>
              <a:cs typeface="Segoe UI" panose="020B0502040204020203" pitchFamily="34" charset="0"/>
            </a:endParaRPr>
          </a:p>
        </p:txBody>
      </p:sp>
      <p:sp>
        <p:nvSpPr>
          <p:cNvPr id="12" name="TextBox 12"/>
          <p:cNvSpPr txBox="1"/>
          <p:nvPr/>
        </p:nvSpPr>
        <p:spPr>
          <a:xfrm>
            <a:off x="6789907" y="4560984"/>
            <a:ext cx="4716297" cy="397545"/>
          </a:xfrm>
          <a:prstGeom prst="rect">
            <a:avLst/>
          </a:prstGeom>
        </p:spPr>
        <p:txBody>
          <a:bodyPr lIns="0" tIns="0" rIns="0" bIns="0" rtlCol="0" anchor="t">
            <a:spAutoFit/>
          </a:bodyPr>
          <a:lstStyle/>
          <a:p>
            <a:pPr algn="r" defTabSz="609295" rtl="1">
              <a:lnSpc>
                <a:spcPts val="3080"/>
              </a:lnSpc>
            </a:pPr>
            <a:r>
              <a:rPr lang="ar-EG" sz="2800" b="1" dirty="0">
                <a:solidFill>
                  <a:srgbClr val="264C3D"/>
                </a:solidFill>
                <a:latin typeface="Segoe UI" panose="020B0502040204020203" pitchFamily="34" charset="0"/>
                <a:cs typeface="DecoType Naskh" panose="02010400000000000000" pitchFamily="2" charset="-78"/>
              </a:rPr>
              <a:t>اشكال من الأسر 3 والآن يمكننا ان نرصد وهي :-</a:t>
            </a:r>
            <a:endParaRPr lang="en-US" sz="2800" b="1" dirty="0">
              <a:solidFill>
                <a:srgbClr val="264C3D"/>
              </a:solidFill>
              <a:latin typeface="Segoe UI" panose="020B0502040204020203" pitchFamily="34" charset="0"/>
              <a:cs typeface="DecoType Naskh" panose="02010400000000000000" pitchFamily="2" charset="-78"/>
            </a:endParaRPr>
          </a:p>
        </p:txBody>
      </p:sp>
      <p:sp>
        <p:nvSpPr>
          <p:cNvPr id="13" name="TextBox 13"/>
          <p:cNvSpPr txBox="1"/>
          <p:nvPr/>
        </p:nvSpPr>
        <p:spPr>
          <a:xfrm>
            <a:off x="6789906" y="2616485"/>
            <a:ext cx="4716297" cy="1661993"/>
          </a:xfrm>
          <a:prstGeom prst="rect">
            <a:avLst/>
          </a:prstGeom>
        </p:spPr>
        <p:txBody>
          <a:bodyPr lIns="0" tIns="0" rIns="0" bIns="0" rtlCol="0" anchor="t">
            <a:spAutoFit/>
          </a:bodyPr>
          <a:lstStyle/>
          <a:p>
            <a:pPr algn="r" defTabSz="609295" rtl="1">
              <a:lnSpc>
                <a:spcPct val="150000"/>
              </a:lnSpc>
              <a:spcBef>
                <a:spcPct val="0"/>
              </a:spcBef>
            </a:pPr>
            <a:r>
              <a:rPr lang="en-US" sz="2400" b="1" dirty="0" err="1">
                <a:solidFill>
                  <a:srgbClr val="264C3D"/>
                </a:solidFill>
                <a:cs typeface="DecoType Naskh" panose="02010400000000000000" pitchFamily="2" charset="-78"/>
              </a:rPr>
              <a:t>على</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مر</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العصور</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المختلفة</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في</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جميع</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المجتمعات</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فإن</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الأسرة</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مثلت</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عنصراً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أساسياً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إلا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أنها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اتخذت</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أشكالاً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متعددة</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وفقاً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لطبيعة</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الشعوب</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وحضارتها</a:t>
            </a:r>
            <a:r>
              <a:rPr lang="en-US" sz="2400" b="1" dirty="0">
                <a:solidFill>
                  <a:srgbClr val="264C3D"/>
                </a:solidFill>
                <a:cs typeface="DecoType Naskh" panose="02010400000000000000" pitchFamily="2" charset="-78"/>
              </a:rPr>
              <a:t> </a:t>
            </a:r>
            <a:r>
              <a:rPr lang="en-US" sz="2400" b="1" dirty="0" err="1">
                <a:solidFill>
                  <a:srgbClr val="264C3D"/>
                </a:solidFill>
                <a:cs typeface="DecoType Naskh" panose="02010400000000000000" pitchFamily="2" charset="-78"/>
              </a:rPr>
              <a:t>وثقافتها</a:t>
            </a:r>
            <a:r>
              <a:rPr lang="en-US" sz="2400" b="1" dirty="0">
                <a:solidFill>
                  <a:srgbClr val="264C3D"/>
                </a:solidFill>
                <a:cs typeface="DecoType Naskh" panose="02010400000000000000" pitchFamily="2" charset="-78"/>
              </a:rPr>
              <a:t>.</a:t>
            </a:r>
          </a:p>
        </p:txBody>
      </p:sp>
      <p:sp>
        <p:nvSpPr>
          <p:cNvPr id="14" name="TextBox 14"/>
          <p:cNvSpPr txBox="1"/>
          <p:nvPr/>
        </p:nvSpPr>
        <p:spPr>
          <a:xfrm>
            <a:off x="6085114" y="1752600"/>
            <a:ext cx="5410200" cy="675399"/>
          </a:xfrm>
          <a:prstGeom prst="rect">
            <a:avLst/>
          </a:prstGeom>
        </p:spPr>
        <p:txBody>
          <a:bodyPr lIns="0" tIns="0" rIns="0" bIns="0" rtlCol="0" anchor="t">
            <a:spAutoFit/>
          </a:bodyPr>
          <a:lstStyle/>
          <a:p>
            <a:pPr algn="ctr" defTabSz="609295">
              <a:lnSpc>
                <a:spcPts val="5237"/>
              </a:lnSpc>
            </a:pPr>
            <a:r>
              <a:rPr lang="en-US" sz="5400" dirty="0" err="1">
                <a:solidFill>
                  <a:srgbClr val="264C3D"/>
                </a:solidFill>
                <a:cs typeface="DecoType Naskh" panose="02010400000000000000" pitchFamily="2" charset="-78"/>
              </a:rPr>
              <a:t>أشكال</a:t>
            </a:r>
            <a:r>
              <a:rPr lang="en-US" sz="5400" dirty="0">
                <a:solidFill>
                  <a:srgbClr val="264C3D"/>
                </a:solidFill>
                <a:cs typeface="DecoType Naskh" panose="02010400000000000000" pitchFamily="2" charset="-78"/>
              </a:rPr>
              <a:t> </a:t>
            </a:r>
            <a:r>
              <a:rPr lang="en-US" sz="5400" dirty="0" err="1">
                <a:solidFill>
                  <a:srgbClr val="264C3D"/>
                </a:solidFill>
                <a:cs typeface="DecoType Naskh" panose="02010400000000000000" pitchFamily="2" charset="-78"/>
              </a:rPr>
              <a:t>الاسرة</a:t>
            </a:r>
            <a:endParaRPr lang="en-US" sz="5400" dirty="0">
              <a:solidFill>
                <a:srgbClr val="264C3D"/>
              </a:solidFill>
              <a:cs typeface="DecoType Naskh" panose="02010400000000000000" pitchFamily="2" charset="-78"/>
            </a:endParaRPr>
          </a:p>
        </p:txBody>
      </p:sp>
    </p:spTree>
    <p:extLst>
      <p:ext uri="{BB962C8B-B14F-4D97-AF65-F5344CB8AC3E}">
        <p14:creationId xmlns:p14="http://schemas.microsoft.com/office/powerpoint/2010/main" val="270643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grpSp>
        <p:nvGrpSpPr>
          <p:cNvPr id="2" name="Group 2"/>
          <p:cNvGrpSpPr/>
          <p:nvPr/>
        </p:nvGrpSpPr>
        <p:grpSpPr>
          <a:xfrm>
            <a:off x="4173814" y="399294"/>
            <a:ext cx="4436786" cy="2060883"/>
            <a:chOff x="0" y="-268615"/>
            <a:chExt cx="6971425" cy="4924364"/>
          </a:xfrm>
        </p:grpSpPr>
        <p:sp>
          <p:nvSpPr>
            <p:cNvPr id="3" name="TextBox 3"/>
            <p:cNvSpPr txBox="1"/>
            <p:nvPr/>
          </p:nvSpPr>
          <p:spPr>
            <a:xfrm>
              <a:off x="0" y="-268615"/>
              <a:ext cx="6971425" cy="1041838"/>
            </a:xfrm>
            <a:prstGeom prst="rect">
              <a:avLst/>
            </a:prstGeom>
          </p:spPr>
          <p:txBody>
            <a:bodyPr lIns="0" tIns="0" rIns="0" bIns="0" rtlCol="0" anchor="t">
              <a:spAutoFit/>
            </a:bodyPr>
            <a:lstStyle/>
            <a:p>
              <a:pPr lvl="0" algn="r" rtl="1">
                <a:lnSpc>
                  <a:spcPts val="3360"/>
                </a:lnSpc>
                <a:spcBef>
                  <a:spcPct val="0"/>
                </a:spcBef>
              </a:pPr>
              <a:r>
                <a:rPr lang="en-US" sz="2800" dirty="0" err="1">
                  <a:solidFill>
                    <a:srgbClr val="FFFFFF"/>
                  </a:solidFill>
                  <a:cs typeface="Akhbar MT" pitchFamily="2" charset="-78"/>
                </a:rPr>
                <a:t>الاسرة</a:t>
              </a:r>
              <a:r>
                <a:rPr lang="en-US" sz="2800" dirty="0">
                  <a:solidFill>
                    <a:srgbClr val="FFFFFF"/>
                  </a:solidFill>
                  <a:cs typeface="Akhbar MT" pitchFamily="2" charset="-78"/>
                </a:rPr>
                <a:t> </a:t>
              </a:r>
              <a:r>
                <a:rPr lang="en-US" sz="2800" dirty="0" err="1">
                  <a:solidFill>
                    <a:srgbClr val="FFFFFF"/>
                  </a:solidFill>
                  <a:cs typeface="Akhbar MT" pitchFamily="2" charset="-78"/>
                </a:rPr>
                <a:t>النووية</a:t>
              </a:r>
              <a:r>
                <a:rPr lang="en-US" sz="2800" dirty="0">
                  <a:solidFill>
                    <a:srgbClr val="FFFFFF"/>
                  </a:solidFill>
                  <a:cs typeface="Akhbar MT" pitchFamily="2" charset="-78"/>
                </a:rPr>
                <a:t>:</a:t>
              </a:r>
            </a:p>
          </p:txBody>
        </p:sp>
        <p:sp>
          <p:nvSpPr>
            <p:cNvPr id="4" name="TextBox 4"/>
            <p:cNvSpPr txBox="1"/>
            <p:nvPr/>
          </p:nvSpPr>
          <p:spPr>
            <a:xfrm>
              <a:off x="0" y="684510"/>
              <a:ext cx="6971425" cy="3971239"/>
            </a:xfrm>
            <a:prstGeom prst="rect">
              <a:avLst/>
            </a:prstGeom>
          </p:spPr>
          <p:txBody>
            <a:bodyPr lIns="0" tIns="0" rIns="0" bIns="0" rtlCol="0" anchor="t">
              <a:spAutoFit/>
            </a:bodyPr>
            <a:lstStyle/>
            <a:p>
              <a:pPr algn="r" rtl="1">
                <a:lnSpc>
                  <a:spcPct val="150000"/>
                </a:lnSpc>
              </a:pPr>
              <a:r>
                <a:rPr lang="en-US" b="1" dirty="0" err="1">
                  <a:solidFill>
                    <a:srgbClr val="FFFFFF"/>
                  </a:solidFill>
                  <a:cs typeface="Akhbar MT" pitchFamily="2" charset="-78"/>
                </a:rPr>
                <a:t>تتميز</a:t>
              </a:r>
              <a:r>
                <a:rPr lang="en-US" b="1" dirty="0">
                  <a:solidFill>
                    <a:srgbClr val="FFFFFF"/>
                  </a:solidFill>
                  <a:cs typeface="Akhbar MT" pitchFamily="2" charset="-78"/>
                </a:rPr>
                <a:t> </a:t>
              </a:r>
              <a:r>
                <a:rPr lang="en-US" b="1" dirty="0" err="1">
                  <a:solidFill>
                    <a:srgbClr val="FFFFFF"/>
                  </a:solidFill>
                  <a:cs typeface="Akhbar MT" pitchFamily="2" charset="-78"/>
                </a:rPr>
                <a:t>هذه</a:t>
              </a:r>
              <a:r>
                <a:rPr lang="en-US" b="1" dirty="0">
                  <a:solidFill>
                    <a:srgbClr val="FFFFFF"/>
                  </a:solidFill>
                  <a:cs typeface="Akhbar MT" pitchFamily="2" charset="-78"/>
                </a:rPr>
                <a:t> </a:t>
              </a:r>
              <a:r>
                <a:rPr lang="en-US" b="1" dirty="0" err="1">
                  <a:solidFill>
                    <a:srgbClr val="FFFFFF"/>
                  </a:solidFill>
                  <a:cs typeface="Akhbar MT" pitchFamily="2" charset="-78"/>
                </a:rPr>
                <a:t>الأسرة</a:t>
              </a:r>
              <a:r>
                <a:rPr lang="en-US" b="1" dirty="0">
                  <a:solidFill>
                    <a:srgbClr val="FFFFFF"/>
                  </a:solidFill>
                  <a:cs typeface="Akhbar MT" pitchFamily="2" charset="-78"/>
                </a:rPr>
                <a:t> </a:t>
              </a:r>
              <a:r>
                <a:rPr lang="en-US" b="1" dirty="0" err="1">
                  <a:solidFill>
                    <a:srgbClr val="FFFFFF"/>
                  </a:solidFill>
                  <a:cs typeface="Akhbar MT" pitchFamily="2" charset="-78"/>
                </a:rPr>
                <a:t>بصغر</a:t>
              </a:r>
              <a:r>
                <a:rPr lang="en-US" b="1" dirty="0">
                  <a:solidFill>
                    <a:srgbClr val="FFFFFF"/>
                  </a:solidFill>
                  <a:cs typeface="Akhbar MT" pitchFamily="2" charset="-78"/>
                </a:rPr>
                <a:t> </a:t>
              </a:r>
              <a:r>
                <a:rPr lang="en-US" b="1" dirty="0" err="1">
                  <a:solidFill>
                    <a:srgbClr val="FFFFFF"/>
                  </a:solidFill>
                  <a:cs typeface="Akhbar MT" pitchFamily="2" charset="-78"/>
                </a:rPr>
                <a:t>حجمها</a:t>
              </a:r>
              <a:r>
                <a:rPr lang="en-US" b="1" dirty="0">
                  <a:solidFill>
                    <a:srgbClr val="FFFFFF"/>
                  </a:solidFill>
                  <a:cs typeface="Akhbar MT" pitchFamily="2" charset="-78"/>
                </a:rPr>
                <a:t> </a:t>
              </a:r>
              <a:r>
                <a:rPr lang="en-US" b="1" dirty="0" err="1">
                  <a:solidFill>
                    <a:srgbClr val="FFFFFF"/>
                  </a:solidFill>
                  <a:cs typeface="Akhbar MT" pitchFamily="2" charset="-78"/>
                </a:rPr>
                <a:t>فهي</a:t>
              </a:r>
              <a:r>
                <a:rPr lang="en-US" b="1" dirty="0">
                  <a:solidFill>
                    <a:srgbClr val="FFFFFF"/>
                  </a:solidFill>
                  <a:cs typeface="Akhbar MT" pitchFamily="2" charset="-78"/>
                </a:rPr>
                <a:t> </a:t>
              </a:r>
              <a:r>
                <a:rPr lang="en-US" b="1" dirty="0" err="1">
                  <a:solidFill>
                    <a:srgbClr val="FFFFFF"/>
                  </a:solidFill>
                  <a:cs typeface="Akhbar MT" pitchFamily="2" charset="-78"/>
                </a:rPr>
                <a:t>تتكون</a:t>
              </a:r>
              <a:r>
                <a:rPr lang="en-US" b="1" dirty="0">
                  <a:solidFill>
                    <a:srgbClr val="FFFFFF"/>
                  </a:solidFill>
                  <a:cs typeface="Akhbar MT" pitchFamily="2" charset="-78"/>
                </a:rPr>
                <a:t> </a:t>
              </a:r>
              <a:r>
                <a:rPr lang="en-US" b="1" dirty="0" err="1">
                  <a:solidFill>
                    <a:srgbClr val="FFFFFF"/>
                  </a:solidFill>
                  <a:cs typeface="Akhbar MT" pitchFamily="2" charset="-78"/>
                </a:rPr>
                <a:t>من</a:t>
              </a:r>
              <a:r>
                <a:rPr lang="en-US" b="1" dirty="0">
                  <a:solidFill>
                    <a:srgbClr val="FFFFFF"/>
                  </a:solidFill>
                  <a:cs typeface="Akhbar MT" pitchFamily="2" charset="-78"/>
                </a:rPr>
                <a:t> </a:t>
              </a:r>
              <a:r>
                <a:rPr lang="en-US" b="1" dirty="0" err="1">
                  <a:solidFill>
                    <a:srgbClr val="FFFFFF"/>
                  </a:solidFill>
                  <a:cs typeface="Akhbar MT" pitchFamily="2" charset="-78"/>
                </a:rPr>
                <a:t>الزوج</a:t>
              </a:r>
              <a:r>
                <a:rPr lang="en-US" b="1" dirty="0">
                  <a:solidFill>
                    <a:srgbClr val="FFFFFF"/>
                  </a:solidFill>
                  <a:cs typeface="Akhbar MT" pitchFamily="2" charset="-78"/>
                </a:rPr>
                <a:t> </a:t>
              </a:r>
              <a:r>
                <a:rPr lang="en-US" b="1" dirty="0" err="1">
                  <a:solidFill>
                    <a:srgbClr val="FFFFFF"/>
                  </a:solidFill>
                  <a:cs typeface="Akhbar MT" pitchFamily="2" charset="-78"/>
                </a:rPr>
                <a:t>والزوجة</a:t>
              </a:r>
              <a:r>
                <a:rPr lang="en-US" b="1" dirty="0">
                  <a:solidFill>
                    <a:srgbClr val="FFFFFF"/>
                  </a:solidFill>
                  <a:cs typeface="Akhbar MT" pitchFamily="2" charset="-78"/>
                </a:rPr>
                <a:t> </a:t>
              </a:r>
              <a:r>
                <a:rPr lang="en-US" b="1" dirty="0" err="1">
                  <a:solidFill>
                    <a:srgbClr val="FFFFFF"/>
                  </a:solidFill>
                  <a:cs typeface="Akhbar MT" pitchFamily="2" charset="-78"/>
                </a:rPr>
                <a:t>وأبنائهما</a:t>
              </a:r>
              <a:r>
                <a:rPr lang="en-US" b="1" dirty="0">
                  <a:solidFill>
                    <a:srgbClr val="FFFFFF"/>
                  </a:solidFill>
                  <a:cs typeface="Akhbar MT" pitchFamily="2" charset="-78"/>
                </a:rPr>
                <a:t> </a:t>
              </a:r>
              <a:r>
                <a:rPr lang="en-US" b="1" dirty="0" err="1">
                  <a:solidFill>
                    <a:srgbClr val="FFFFFF"/>
                  </a:solidFill>
                  <a:cs typeface="Akhbar MT" pitchFamily="2" charset="-78"/>
                </a:rPr>
                <a:t>غير</a:t>
              </a:r>
              <a:r>
                <a:rPr lang="en-US" b="1" dirty="0">
                  <a:solidFill>
                    <a:srgbClr val="FFFFFF"/>
                  </a:solidFill>
                  <a:cs typeface="Akhbar MT" pitchFamily="2" charset="-78"/>
                </a:rPr>
                <a:t> </a:t>
              </a:r>
              <a:r>
                <a:rPr lang="en-US" b="1" dirty="0" err="1">
                  <a:solidFill>
                    <a:srgbClr val="FFFFFF"/>
                  </a:solidFill>
                  <a:cs typeface="Akhbar MT" pitchFamily="2" charset="-78"/>
                </a:rPr>
                <a:t>المتزوجين</a:t>
              </a:r>
              <a:r>
                <a:rPr lang="en-US" b="1" dirty="0">
                  <a:solidFill>
                    <a:srgbClr val="FFFFFF"/>
                  </a:solidFill>
                  <a:cs typeface="Akhbar MT" pitchFamily="2" charset="-78"/>
                </a:rPr>
                <a:t> </a:t>
              </a:r>
              <a:r>
                <a:rPr lang="en-US" b="1" dirty="0" err="1">
                  <a:solidFill>
                    <a:srgbClr val="FFFFFF"/>
                  </a:solidFill>
                  <a:cs typeface="Akhbar MT" pitchFamily="2" charset="-78"/>
                </a:rPr>
                <a:t>يعيشون</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مسكن</a:t>
              </a:r>
              <a:r>
                <a:rPr lang="en-US" b="1" dirty="0">
                  <a:solidFill>
                    <a:srgbClr val="FFFFFF"/>
                  </a:solidFill>
                  <a:cs typeface="Akhbar MT" pitchFamily="2" charset="-78"/>
                </a:rPr>
                <a:t> </a:t>
              </a:r>
              <a:r>
                <a:rPr lang="en-US" b="1" dirty="0" err="1">
                  <a:solidFill>
                    <a:srgbClr val="FFFFFF"/>
                  </a:solidFill>
                  <a:cs typeface="Akhbar MT" pitchFamily="2" charset="-78"/>
                </a:rPr>
                <a:t>واحد</a:t>
              </a:r>
              <a:r>
                <a:rPr lang="en-US" b="1" dirty="0">
                  <a:solidFill>
                    <a:srgbClr val="FFFFFF"/>
                  </a:solidFill>
                  <a:cs typeface="Akhbar MT" pitchFamily="2" charset="-78"/>
                </a:rPr>
                <a:t> </a:t>
              </a:r>
              <a:r>
                <a:rPr lang="en-US" b="1" dirty="0" err="1">
                  <a:solidFill>
                    <a:srgbClr val="FFFFFF"/>
                  </a:solidFill>
                  <a:cs typeface="Akhbar MT" pitchFamily="2" charset="-78"/>
                </a:rPr>
                <a:t>حياة</a:t>
              </a:r>
              <a:r>
                <a:rPr lang="en-US" b="1" dirty="0">
                  <a:solidFill>
                    <a:srgbClr val="FFFFFF"/>
                  </a:solidFill>
                  <a:cs typeface="Akhbar MT" pitchFamily="2" charset="-78"/>
                </a:rPr>
                <a:t> </a:t>
              </a:r>
              <a:r>
                <a:rPr lang="en-US" b="1" dirty="0" err="1">
                  <a:solidFill>
                    <a:srgbClr val="FFFFFF"/>
                  </a:solidFill>
                  <a:cs typeface="Akhbar MT" pitchFamily="2" charset="-78"/>
                </a:rPr>
                <a:t>مشتركة</a:t>
              </a:r>
              <a:r>
                <a:rPr lang="en-US" b="1" dirty="0">
                  <a:solidFill>
                    <a:srgbClr val="FFFFFF"/>
                  </a:solidFill>
                  <a:cs typeface="Akhbar MT" pitchFamily="2" charset="-78"/>
                </a:rPr>
                <a:t>.</a:t>
              </a:r>
            </a:p>
            <a:p>
              <a:pPr algn="r" rtl="1">
                <a:lnSpc>
                  <a:spcPct val="150000"/>
                </a:lnSpc>
              </a:pPr>
              <a:r>
                <a:rPr lang="en-US" b="1" dirty="0" err="1">
                  <a:solidFill>
                    <a:srgbClr val="FFFFFF"/>
                  </a:solidFill>
                  <a:cs typeface="Akhbar MT" pitchFamily="2" charset="-78"/>
                </a:rPr>
                <a:t>ينتشر</a:t>
              </a:r>
              <a:r>
                <a:rPr lang="en-US" b="1" dirty="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النوع</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الدول</a:t>
              </a:r>
              <a:r>
                <a:rPr lang="en-US" b="1" dirty="0">
                  <a:solidFill>
                    <a:srgbClr val="FFFFFF"/>
                  </a:solidFill>
                  <a:cs typeface="Akhbar MT" pitchFamily="2" charset="-78"/>
                </a:rPr>
                <a:t> </a:t>
              </a:r>
              <a:r>
                <a:rPr lang="en-US" b="1" dirty="0" err="1">
                  <a:solidFill>
                    <a:srgbClr val="FFFFFF"/>
                  </a:solidFill>
                  <a:cs typeface="Akhbar MT" pitchFamily="2" charset="-78"/>
                </a:rPr>
                <a:t>المتقدمة</a:t>
              </a:r>
              <a:r>
                <a:rPr lang="en-US" b="1" dirty="0">
                  <a:solidFill>
                    <a:srgbClr val="FFFFFF"/>
                  </a:solidFill>
                  <a:cs typeface="Akhbar MT" pitchFamily="2" charset="-78"/>
                </a:rPr>
                <a:t> </a:t>
              </a:r>
              <a:r>
                <a:rPr lang="en-US" b="1" dirty="0" err="1">
                  <a:solidFill>
                    <a:srgbClr val="FFFFFF"/>
                  </a:solidFill>
                  <a:cs typeface="Akhbar MT" pitchFamily="2" charset="-78"/>
                </a:rPr>
                <a:t>وبدأ</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الظهور</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الدول</a:t>
              </a:r>
              <a:r>
                <a:rPr lang="en-US" b="1" dirty="0">
                  <a:solidFill>
                    <a:srgbClr val="FFFFFF"/>
                  </a:solidFill>
                  <a:cs typeface="Akhbar MT" pitchFamily="2" charset="-78"/>
                </a:rPr>
                <a:t> </a:t>
              </a:r>
              <a:r>
                <a:rPr lang="en-US" b="1" dirty="0" err="1">
                  <a:solidFill>
                    <a:srgbClr val="FFFFFF"/>
                  </a:solidFill>
                  <a:cs typeface="Akhbar MT" pitchFamily="2" charset="-78"/>
                </a:rPr>
                <a:t>النامية</a:t>
              </a:r>
              <a:r>
                <a:rPr lang="en-US" b="1" dirty="0">
                  <a:solidFill>
                    <a:srgbClr val="FFFFFF"/>
                  </a:solidFill>
                  <a:cs typeface="Akhbar MT" pitchFamily="2" charset="-78"/>
                </a:rPr>
                <a:t>.</a:t>
              </a:r>
            </a:p>
            <a:p>
              <a:pPr lvl="0" algn="r" rtl="1">
                <a:lnSpc>
                  <a:spcPct val="150000"/>
                </a:lnSpc>
              </a:pPr>
              <a:r>
                <a:rPr lang="en-US" b="1" dirty="0" err="1">
                  <a:solidFill>
                    <a:srgbClr val="FFFFFF"/>
                  </a:solidFill>
                  <a:cs typeface="Akhbar MT" pitchFamily="2" charset="-78"/>
                </a:rPr>
                <a:t>ويسمى</a:t>
              </a:r>
              <a:r>
                <a:rPr lang="en-US" b="1" dirty="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النمط</a:t>
              </a:r>
              <a:r>
                <a:rPr lang="en-US" b="1" dirty="0">
                  <a:solidFill>
                    <a:srgbClr val="FFFFFF"/>
                  </a:solidFill>
                  <a:cs typeface="Akhbar MT" pitchFamily="2" charset="-78"/>
                </a:rPr>
                <a:t> </a:t>
              </a:r>
              <a:r>
                <a:rPr lang="en-US" b="1" dirty="0" err="1">
                  <a:solidFill>
                    <a:srgbClr val="FFFFFF"/>
                  </a:solidFill>
                  <a:cs typeface="Akhbar MT" pitchFamily="2" charset="-78"/>
                </a:rPr>
                <a:t>بعدة</a:t>
              </a:r>
              <a:r>
                <a:rPr lang="en-US" b="1" dirty="0">
                  <a:solidFill>
                    <a:srgbClr val="FFFFFF"/>
                  </a:solidFill>
                  <a:cs typeface="Akhbar MT" pitchFamily="2" charset="-78"/>
                </a:rPr>
                <a:t> </a:t>
              </a:r>
              <a:r>
                <a:rPr lang="en-US" b="1" dirty="0" err="1">
                  <a:solidFill>
                    <a:srgbClr val="FFFFFF"/>
                  </a:solidFill>
                  <a:cs typeface="Akhbar MT" pitchFamily="2" charset="-78"/>
                </a:rPr>
                <a:t>مسميات</a:t>
              </a:r>
              <a:r>
                <a:rPr lang="en-US" b="1" dirty="0">
                  <a:solidFill>
                    <a:srgbClr val="FFFFFF"/>
                  </a:solidFill>
                  <a:cs typeface="Akhbar MT" pitchFamily="2" charset="-78"/>
                </a:rPr>
                <a:t> </a:t>
              </a:r>
              <a:r>
                <a:rPr lang="en-US" b="1" dirty="0" err="1">
                  <a:solidFill>
                    <a:srgbClr val="FFFFFF"/>
                  </a:solidFill>
                  <a:cs typeface="Akhbar MT" pitchFamily="2" charset="-78"/>
                </a:rPr>
                <a:t>مثل</a:t>
              </a:r>
              <a:r>
                <a:rPr lang="en-US" b="1" dirty="0">
                  <a:solidFill>
                    <a:srgbClr val="FFFFFF"/>
                  </a:solidFill>
                  <a:cs typeface="Akhbar MT" pitchFamily="2" charset="-78"/>
                </a:rPr>
                <a:t> </a:t>
              </a:r>
              <a:r>
                <a:rPr lang="en-US" b="1" dirty="0" err="1">
                  <a:solidFill>
                    <a:srgbClr val="FFFFFF"/>
                  </a:solidFill>
                  <a:cs typeface="Akhbar MT" pitchFamily="2" charset="-78"/>
                </a:rPr>
                <a:t>الأسرة</a:t>
              </a:r>
              <a:r>
                <a:rPr lang="en-US" b="1" dirty="0">
                  <a:solidFill>
                    <a:srgbClr val="FFFFFF"/>
                  </a:solidFill>
                  <a:cs typeface="Akhbar MT" pitchFamily="2" charset="-78"/>
                </a:rPr>
                <a:t> </a:t>
              </a:r>
              <a:r>
                <a:rPr lang="en-US" b="1" dirty="0" err="1">
                  <a:solidFill>
                    <a:srgbClr val="FFFFFF"/>
                  </a:solidFill>
                  <a:cs typeface="Akhbar MT" pitchFamily="2" charset="-78"/>
                </a:rPr>
                <a:t>البسيطة</a:t>
              </a:r>
              <a:r>
                <a:rPr lang="en-US" b="1" dirty="0">
                  <a:solidFill>
                    <a:srgbClr val="FFFFFF"/>
                  </a:solidFill>
                  <a:cs typeface="Akhbar MT" pitchFamily="2" charset="-78"/>
                </a:rPr>
                <a:t> </a:t>
              </a:r>
              <a:r>
                <a:rPr lang="en-US" b="1" dirty="0" err="1">
                  <a:solidFill>
                    <a:srgbClr val="FFFFFF"/>
                  </a:solidFill>
                  <a:cs typeface="Akhbar MT" pitchFamily="2" charset="-78"/>
                </a:rPr>
                <a:t>والحضارية</a:t>
              </a:r>
              <a:endParaRPr lang="en-US" b="1" dirty="0">
                <a:solidFill>
                  <a:srgbClr val="FFFFFF"/>
                </a:solidFill>
                <a:cs typeface="Akhbar MT" pitchFamily="2" charset="-78"/>
              </a:endParaRPr>
            </a:p>
          </p:txBody>
        </p:sp>
      </p:grpSp>
      <p:grpSp>
        <p:nvGrpSpPr>
          <p:cNvPr id="5" name="Group 5"/>
          <p:cNvGrpSpPr/>
          <p:nvPr/>
        </p:nvGrpSpPr>
        <p:grpSpPr>
          <a:xfrm>
            <a:off x="6940979" y="2711194"/>
            <a:ext cx="3485713" cy="2028061"/>
            <a:chOff x="0" y="-47626"/>
            <a:chExt cx="6971425" cy="4056121"/>
          </a:xfrm>
        </p:grpSpPr>
        <p:sp>
          <p:nvSpPr>
            <p:cNvPr id="6" name="TextBox 6"/>
            <p:cNvSpPr txBox="1"/>
            <p:nvPr/>
          </p:nvSpPr>
          <p:spPr>
            <a:xfrm>
              <a:off x="0" y="-47626"/>
              <a:ext cx="6971425" cy="718146"/>
            </a:xfrm>
            <a:prstGeom prst="rect">
              <a:avLst/>
            </a:prstGeom>
          </p:spPr>
          <p:txBody>
            <a:bodyPr lIns="0" tIns="0" rIns="0" bIns="0" rtlCol="0" anchor="t">
              <a:spAutoFit/>
            </a:bodyPr>
            <a:lstStyle/>
            <a:p>
              <a:pPr lvl="0" algn="r">
                <a:lnSpc>
                  <a:spcPts val="2839"/>
                </a:lnSpc>
                <a:spcBef>
                  <a:spcPct val="0"/>
                </a:spcBef>
              </a:pPr>
              <a:r>
                <a:rPr lang="en-US" sz="2400" dirty="0" err="1">
                  <a:solidFill>
                    <a:srgbClr val="FFFFFF"/>
                  </a:solidFill>
                  <a:cs typeface="Akhbar MT" pitchFamily="2" charset="-78"/>
                </a:rPr>
                <a:t>الاسرة</a:t>
              </a:r>
              <a:r>
                <a:rPr lang="en-US" sz="2400" dirty="0">
                  <a:solidFill>
                    <a:srgbClr val="FFFFFF"/>
                  </a:solidFill>
                  <a:cs typeface="Akhbar MT" pitchFamily="2" charset="-78"/>
                </a:rPr>
                <a:t> </a:t>
              </a:r>
              <a:r>
                <a:rPr lang="en-US" sz="2400" dirty="0" err="1" smtClean="0">
                  <a:solidFill>
                    <a:srgbClr val="FFFFFF"/>
                  </a:solidFill>
                  <a:cs typeface="Akhbar MT" pitchFamily="2" charset="-78"/>
                </a:rPr>
                <a:t>المركب</a:t>
              </a:r>
              <a:r>
                <a:rPr lang="ar-EG" sz="2400" dirty="0" smtClean="0">
                  <a:solidFill>
                    <a:srgbClr val="FFFFFF"/>
                  </a:solidFill>
                  <a:cs typeface="Akhbar MT" pitchFamily="2" charset="-78"/>
                </a:rPr>
                <a:t>ة :</a:t>
              </a:r>
              <a:endParaRPr lang="en-US" sz="2400" dirty="0">
                <a:solidFill>
                  <a:srgbClr val="FFFFFF"/>
                </a:solidFill>
                <a:cs typeface="Akhbar MT" pitchFamily="2" charset="-78"/>
              </a:endParaRPr>
            </a:p>
          </p:txBody>
        </p:sp>
        <p:sp>
          <p:nvSpPr>
            <p:cNvPr id="7" name="TextBox 7"/>
            <p:cNvSpPr txBox="1"/>
            <p:nvPr/>
          </p:nvSpPr>
          <p:spPr>
            <a:xfrm>
              <a:off x="0" y="684510"/>
              <a:ext cx="6971425" cy="3323985"/>
            </a:xfrm>
            <a:prstGeom prst="rect">
              <a:avLst/>
            </a:prstGeom>
          </p:spPr>
          <p:txBody>
            <a:bodyPr lIns="0" tIns="0" rIns="0" bIns="0" rtlCol="0" anchor="t">
              <a:spAutoFit/>
            </a:bodyPr>
            <a:lstStyle/>
            <a:p>
              <a:pPr algn="r">
                <a:lnSpc>
                  <a:spcPct val="150000"/>
                </a:lnSpc>
              </a:pPr>
              <a:r>
                <a:rPr lang="en-US" b="1" dirty="0" err="1">
                  <a:solidFill>
                    <a:srgbClr val="FFFFFF"/>
                  </a:solidFill>
                  <a:cs typeface="Akhbar MT" pitchFamily="2" charset="-78"/>
                </a:rPr>
                <a:t>يكون</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النوع</a:t>
              </a:r>
              <a:r>
                <a:rPr lang="en-US" b="1" dirty="0">
                  <a:solidFill>
                    <a:srgbClr val="FFFFFF"/>
                  </a:solidFill>
                  <a:cs typeface="Akhbar MT" pitchFamily="2" charset="-78"/>
                </a:rPr>
                <a:t> </a:t>
              </a:r>
              <a:r>
                <a:rPr lang="en-US" b="1" dirty="0" err="1">
                  <a:solidFill>
                    <a:srgbClr val="FFFFFF"/>
                  </a:solidFill>
                  <a:cs typeface="Akhbar MT" pitchFamily="2" charset="-78"/>
                </a:rPr>
                <a:t>فرداً</a:t>
              </a:r>
              <a:r>
                <a:rPr lang="en-US" b="1" dirty="0">
                  <a:solidFill>
                    <a:srgbClr val="FFFFFF"/>
                  </a:solidFill>
                  <a:cs typeface="Akhbar MT" pitchFamily="2" charset="-78"/>
                </a:rPr>
                <a:t> </a:t>
              </a:r>
              <a:r>
                <a:rPr lang="en-US" b="1" dirty="0" err="1">
                  <a:solidFill>
                    <a:srgbClr val="FFFFFF"/>
                  </a:solidFill>
                  <a:cs typeface="Akhbar MT" pitchFamily="2" charset="-78"/>
                </a:rPr>
                <a:t>واحداً</a:t>
              </a:r>
              <a:r>
                <a:rPr lang="en-US" b="1" dirty="0">
                  <a:solidFill>
                    <a:srgbClr val="FFFFFF"/>
                  </a:solidFill>
                  <a:cs typeface="Akhbar MT" pitchFamily="2" charset="-78"/>
                </a:rPr>
                <a:t> </a:t>
              </a:r>
              <a:r>
                <a:rPr lang="en-US" b="1" dirty="0" err="1">
                  <a:solidFill>
                    <a:srgbClr val="FFFFFF"/>
                  </a:solidFill>
                  <a:cs typeface="Akhbar MT" pitchFamily="2" charset="-78"/>
                </a:rPr>
                <a:t>يمثل</a:t>
              </a:r>
              <a:r>
                <a:rPr lang="en-US" b="1" dirty="0">
                  <a:solidFill>
                    <a:srgbClr val="FFFFFF"/>
                  </a:solidFill>
                  <a:cs typeface="Akhbar MT" pitchFamily="2" charset="-78"/>
                </a:rPr>
                <a:t> </a:t>
              </a:r>
              <a:r>
                <a:rPr lang="en-US" b="1" dirty="0" err="1">
                  <a:solidFill>
                    <a:srgbClr val="FFFFFF"/>
                  </a:solidFill>
                  <a:cs typeface="Akhbar MT" pitchFamily="2" charset="-78"/>
                </a:rPr>
                <a:t>محور</a:t>
              </a:r>
              <a:r>
                <a:rPr lang="en-US" b="1" dirty="0">
                  <a:solidFill>
                    <a:srgbClr val="FFFFFF"/>
                  </a:solidFill>
                  <a:cs typeface="Akhbar MT" pitchFamily="2" charset="-78"/>
                </a:rPr>
                <a:t> </a:t>
              </a:r>
              <a:r>
                <a:rPr lang="en-US" b="1" dirty="0" err="1">
                  <a:solidFill>
                    <a:srgbClr val="FFFFFF"/>
                  </a:solidFill>
                  <a:cs typeface="Akhbar MT" pitchFamily="2" charset="-78"/>
                </a:rPr>
                <a:t>الربط</a:t>
              </a:r>
              <a:r>
                <a:rPr lang="en-US" b="1" dirty="0">
                  <a:solidFill>
                    <a:srgbClr val="FFFFFF"/>
                  </a:solidFill>
                  <a:cs typeface="Akhbar MT" pitchFamily="2" charset="-78"/>
                </a:rPr>
                <a:t> </a:t>
              </a:r>
              <a:r>
                <a:rPr lang="en-US" b="1" dirty="0" err="1">
                  <a:solidFill>
                    <a:srgbClr val="FFFFFF"/>
                  </a:solidFill>
                  <a:cs typeface="Akhbar MT" pitchFamily="2" charset="-78"/>
                </a:rPr>
                <a:t>بين</a:t>
              </a:r>
              <a:r>
                <a:rPr lang="en-US" b="1" dirty="0">
                  <a:solidFill>
                    <a:srgbClr val="FFFFFF"/>
                  </a:solidFill>
                  <a:cs typeface="Akhbar MT" pitchFamily="2" charset="-78"/>
                </a:rPr>
                <a:t> </a:t>
              </a:r>
              <a:r>
                <a:rPr lang="en-US" b="1" dirty="0" err="1">
                  <a:solidFill>
                    <a:srgbClr val="FFFFFF"/>
                  </a:solidFill>
                  <a:cs typeface="Akhbar MT" pitchFamily="2" charset="-78"/>
                </a:rPr>
                <a:t>العديد</a:t>
              </a:r>
              <a:r>
                <a:rPr lang="en-US" b="1" dirty="0">
                  <a:solidFill>
                    <a:srgbClr val="FFFFFF"/>
                  </a:solidFill>
                  <a:cs typeface="Akhbar MT" pitchFamily="2" charset="-78"/>
                </a:rPr>
                <a:t> </a:t>
              </a:r>
              <a:r>
                <a:rPr lang="en-US" b="1" dirty="0" err="1">
                  <a:solidFill>
                    <a:srgbClr val="FFFFFF"/>
                  </a:solidFill>
                  <a:cs typeface="Akhbar MT" pitchFamily="2" charset="-78"/>
                </a:rPr>
                <a:t>من</a:t>
              </a:r>
              <a:r>
                <a:rPr lang="en-US" b="1" dirty="0">
                  <a:solidFill>
                    <a:srgbClr val="FFFFFF"/>
                  </a:solidFill>
                  <a:cs typeface="Akhbar MT" pitchFamily="2" charset="-78"/>
                </a:rPr>
                <a:t> </a:t>
              </a:r>
              <a:r>
                <a:rPr lang="en-US" b="1" dirty="0" err="1">
                  <a:solidFill>
                    <a:srgbClr val="FFFFFF"/>
                  </a:solidFill>
                  <a:cs typeface="Akhbar MT" pitchFamily="2" charset="-78"/>
                </a:rPr>
                <a:t>الأسر</a:t>
              </a:r>
              <a:r>
                <a:rPr lang="en-US" b="1" dirty="0">
                  <a:solidFill>
                    <a:srgbClr val="FFFFFF"/>
                  </a:solidFill>
                  <a:cs typeface="Akhbar MT" pitchFamily="2" charset="-78"/>
                </a:rPr>
                <a:t> </a:t>
              </a:r>
              <a:r>
                <a:rPr lang="en-US" b="1" dirty="0" err="1">
                  <a:solidFill>
                    <a:srgbClr val="FFFFFF"/>
                  </a:solidFill>
                  <a:cs typeface="Akhbar MT" pitchFamily="2" charset="-78"/>
                </a:rPr>
                <a:t>البسيطة</a:t>
              </a:r>
              <a:r>
                <a:rPr lang="en-US" b="1" dirty="0">
                  <a:solidFill>
                    <a:srgbClr val="FFFFFF"/>
                  </a:solidFill>
                  <a:cs typeface="Akhbar MT" pitchFamily="2" charset="-78"/>
                </a:rPr>
                <a:t> </a:t>
              </a:r>
              <a:r>
                <a:rPr lang="en-US" b="1" dirty="0" err="1">
                  <a:solidFill>
                    <a:srgbClr val="FFFFFF"/>
                  </a:solidFill>
                  <a:cs typeface="Akhbar MT" pitchFamily="2" charset="-78"/>
                </a:rPr>
                <a:t>مثل</a:t>
              </a:r>
              <a:r>
                <a:rPr lang="en-US" b="1" dirty="0">
                  <a:solidFill>
                    <a:srgbClr val="FFFFFF"/>
                  </a:solidFill>
                  <a:cs typeface="Akhbar MT" pitchFamily="2" charset="-78"/>
                </a:rPr>
                <a:t> </a:t>
              </a:r>
              <a:r>
                <a:rPr lang="en-US" b="1" dirty="0" err="1">
                  <a:solidFill>
                    <a:srgbClr val="FFFFFF"/>
                  </a:solidFill>
                  <a:cs typeface="Akhbar MT" pitchFamily="2" charset="-78"/>
                </a:rPr>
                <a:t>أن</a:t>
              </a:r>
              <a:r>
                <a:rPr lang="en-US" b="1" dirty="0">
                  <a:solidFill>
                    <a:srgbClr val="FFFFFF"/>
                  </a:solidFill>
                  <a:cs typeface="Akhbar MT" pitchFamily="2" charset="-78"/>
                </a:rPr>
                <a:t> </a:t>
              </a:r>
              <a:r>
                <a:rPr lang="en-US" b="1" dirty="0" err="1">
                  <a:solidFill>
                    <a:srgbClr val="FFFFFF"/>
                  </a:solidFill>
                  <a:cs typeface="Akhbar MT" pitchFamily="2" charset="-78"/>
                </a:rPr>
                <a:t>يكون</a:t>
              </a:r>
              <a:r>
                <a:rPr lang="en-US" b="1" dirty="0">
                  <a:solidFill>
                    <a:srgbClr val="FFFFFF"/>
                  </a:solidFill>
                  <a:cs typeface="Akhbar MT" pitchFamily="2" charset="-78"/>
                </a:rPr>
                <a:t> </a:t>
              </a:r>
              <a:r>
                <a:rPr lang="en-US" b="1" dirty="0" err="1">
                  <a:solidFill>
                    <a:srgbClr val="FFFFFF"/>
                  </a:solidFill>
                  <a:cs typeface="Akhbar MT" pitchFamily="2" charset="-78"/>
                </a:rPr>
                <a:t>الرجل</a:t>
              </a:r>
              <a:r>
                <a:rPr lang="en-US" b="1" dirty="0">
                  <a:solidFill>
                    <a:srgbClr val="FFFFFF"/>
                  </a:solidFill>
                  <a:cs typeface="Akhbar MT" pitchFamily="2" charset="-78"/>
                </a:rPr>
                <a:t> </a:t>
              </a:r>
              <a:r>
                <a:rPr lang="en-US" b="1" dirty="0" err="1">
                  <a:solidFill>
                    <a:srgbClr val="FFFFFF"/>
                  </a:solidFill>
                  <a:cs typeface="Akhbar MT" pitchFamily="2" charset="-78"/>
                </a:rPr>
                <a:t>متزوج</a:t>
              </a:r>
              <a:r>
                <a:rPr lang="en-US" b="1" dirty="0">
                  <a:solidFill>
                    <a:srgbClr val="FFFFFF"/>
                  </a:solidFill>
                  <a:cs typeface="Akhbar MT" pitchFamily="2" charset="-78"/>
                </a:rPr>
                <a:t> </a:t>
              </a:r>
              <a:r>
                <a:rPr lang="en-US" b="1" dirty="0" err="1">
                  <a:solidFill>
                    <a:srgbClr val="FFFFFF"/>
                  </a:solidFill>
                  <a:cs typeface="Akhbar MT" pitchFamily="2" charset="-78"/>
                </a:rPr>
                <a:t>من</a:t>
              </a:r>
              <a:r>
                <a:rPr lang="en-US" b="1" dirty="0">
                  <a:solidFill>
                    <a:srgbClr val="FFFFFF"/>
                  </a:solidFill>
                  <a:cs typeface="Akhbar MT" pitchFamily="2" charset="-78"/>
                </a:rPr>
                <a:t> </a:t>
              </a:r>
              <a:r>
                <a:rPr lang="en-US" b="1" dirty="0" err="1">
                  <a:solidFill>
                    <a:srgbClr val="FFFFFF"/>
                  </a:solidFill>
                  <a:cs typeface="Akhbar MT" pitchFamily="2" charset="-78"/>
                </a:rPr>
                <a:t>اثنين</a:t>
              </a:r>
              <a:r>
                <a:rPr lang="en-US" b="1" dirty="0">
                  <a:solidFill>
                    <a:srgbClr val="FFFFFF"/>
                  </a:solidFill>
                  <a:cs typeface="Akhbar MT" pitchFamily="2" charset="-78"/>
                </a:rPr>
                <a:t> </a:t>
              </a:r>
              <a:r>
                <a:rPr lang="en-US" b="1" dirty="0" err="1">
                  <a:solidFill>
                    <a:srgbClr val="FFFFFF"/>
                  </a:solidFill>
                  <a:cs typeface="Akhbar MT" pitchFamily="2" charset="-78"/>
                </a:rPr>
                <a:t>أو</a:t>
              </a:r>
              <a:r>
                <a:rPr lang="en-US" b="1" dirty="0">
                  <a:solidFill>
                    <a:srgbClr val="FFFFFF"/>
                  </a:solidFill>
                  <a:cs typeface="Akhbar MT" pitchFamily="2" charset="-78"/>
                </a:rPr>
                <a:t> </a:t>
              </a:r>
              <a:r>
                <a:rPr lang="en-US" b="1" dirty="0" err="1">
                  <a:solidFill>
                    <a:srgbClr val="FFFFFF"/>
                  </a:solidFill>
                  <a:cs typeface="Akhbar MT" pitchFamily="2" charset="-78"/>
                </a:rPr>
                <a:t>أكثر</a:t>
              </a:r>
              <a:r>
                <a:rPr lang="en-US" b="1" dirty="0">
                  <a:solidFill>
                    <a:srgbClr val="FFFFFF"/>
                  </a:solidFill>
                  <a:cs typeface="Akhbar MT" pitchFamily="2" charset="-78"/>
                </a:rPr>
                <a:t> </a:t>
              </a:r>
              <a:r>
                <a:rPr lang="en-US" b="1" dirty="0" err="1">
                  <a:solidFill>
                    <a:srgbClr val="FFFFFF"/>
                  </a:solidFill>
                  <a:cs typeface="Akhbar MT" pitchFamily="2" charset="-78"/>
                </a:rPr>
                <a:t>ويقيمان</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مسكن</a:t>
              </a:r>
              <a:r>
                <a:rPr lang="en-US" b="1" dirty="0">
                  <a:solidFill>
                    <a:srgbClr val="FFFFFF"/>
                  </a:solidFill>
                  <a:cs typeface="Akhbar MT" pitchFamily="2" charset="-78"/>
                </a:rPr>
                <a:t> </a:t>
              </a:r>
              <a:r>
                <a:rPr lang="en-US" b="1" dirty="0" err="1">
                  <a:solidFill>
                    <a:srgbClr val="FFFFFF"/>
                  </a:solidFill>
                  <a:cs typeface="Akhbar MT" pitchFamily="2" charset="-78"/>
                </a:rPr>
                <a:t>واحد</a:t>
              </a:r>
              <a:r>
                <a:rPr lang="en-US" b="1" dirty="0">
                  <a:solidFill>
                    <a:srgbClr val="FFFFFF"/>
                  </a:solidFill>
                  <a:cs typeface="Akhbar MT" pitchFamily="2" charset="-78"/>
                </a:rPr>
                <a:t> </a:t>
              </a:r>
              <a:r>
                <a:rPr lang="en-US" b="1" dirty="0" err="1">
                  <a:solidFill>
                    <a:srgbClr val="FFFFFF"/>
                  </a:solidFill>
                  <a:cs typeface="Akhbar MT" pitchFamily="2" charset="-78"/>
                </a:rPr>
                <a:t>حياة</a:t>
              </a:r>
              <a:r>
                <a:rPr lang="en-US" b="1" dirty="0">
                  <a:solidFill>
                    <a:srgbClr val="FFFFFF"/>
                  </a:solidFill>
                  <a:cs typeface="Akhbar MT" pitchFamily="2" charset="-78"/>
                </a:rPr>
                <a:t> </a:t>
              </a:r>
              <a:r>
                <a:rPr lang="en-US" b="1" dirty="0" err="1">
                  <a:solidFill>
                    <a:srgbClr val="FFFFFF"/>
                  </a:solidFill>
                  <a:cs typeface="Akhbar MT" pitchFamily="2" charset="-78"/>
                </a:rPr>
                <a:t>مشتركة</a:t>
              </a:r>
              <a:r>
                <a:rPr lang="en-US" b="1" dirty="0">
                  <a:solidFill>
                    <a:srgbClr val="FFFFFF"/>
                  </a:solidFill>
                  <a:cs typeface="Akhbar MT" pitchFamily="2" charset="-78"/>
                </a:rPr>
                <a:t>.</a:t>
              </a:r>
            </a:p>
            <a:p>
              <a:pPr lvl="0" algn="r">
                <a:lnSpc>
                  <a:spcPct val="150000"/>
                </a:lnSpc>
              </a:pPr>
              <a:r>
                <a:rPr lang="en-US" b="1" dirty="0" err="1">
                  <a:solidFill>
                    <a:srgbClr val="FFFFFF"/>
                  </a:solidFill>
                  <a:cs typeface="Akhbar MT" pitchFamily="2" charset="-78"/>
                </a:rPr>
                <a:t>وينتشر</a:t>
              </a:r>
              <a:r>
                <a:rPr lang="en-US" b="1" dirty="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النوع</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المجتمعات</a:t>
              </a:r>
              <a:r>
                <a:rPr lang="en-US" b="1" dirty="0">
                  <a:solidFill>
                    <a:srgbClr val="FFFFFF"/>
                  </a:solidFill>
                  <a:cs typeface="Akhbar MT" pitchFamily="2" charset="-78"/>
                </a:rPr>
                <a:t> </a:t>
              </a:r>
              <a:r>
                <a:rPr lang="en-US" b="1" dirty="0" err="1">
                  <a:solidFill>
                    <a:srgbClr val="FFFFFF"/>
                  </a:solidFill>
                  <a:cs typeface="Akhbar MT" pitchFamily="2" charset="-78"/>
                </a:rPr>
                <a:t>الريفية</a:t>
              </a:r>
              <a:r>
                <a:rPr lang="en-US" b="1" dirty="0">
                  <a:solidFill>
                    <a:srgbClr val="FFFFFF"/>
                  </a:solidFill>
                  <a:cs typeface="Akhbar MT" pitchFamily="2" charset="-78"/>
                </a:rPr>
                <a:t>.</a:t>
              </a:r>
            </a:p>
          </p:txBody>
        </p:sp>
      </p:grpSp>
      <p:grpSp>
        <p:nvGrpSpPr>
          <p:cNvPr id="8" name="Group 8"/>
          <p:cNvGrpSpPr/>
          <p:nvPr/>
        </p:nvGrpSpPr>
        <p:grpSpPr>
          <a:xfrm>
            <a:off x="914400" y="2984233"/>
            <a:ext cx="3485713" cy="4175502"/>
            <a:chOff x="0" y="-187524"/>
            <a:chExt cx="6971425" cy="8351003"/>
          </a:xfrm>
        </p:grpSpPr>
        <p:sp>
          <p:nvSpPr>
            <p:cNvPr id="9" name="TextBox 9"/>
            <p:cNvSpPr txBox="1"/>
            <p:nvPr/>
          </p:nvSpPr>
          <p:spPr>
            <a:xfrm>
              <a:off x="0" y="-187524"/>
              <a:ext cx="6971425" cy="872034"/>
            </a:xfrm>
            <a:prstGeom prst="rect">
              <a:avLst/>
            </a:prstGeom>
          </p:spPr>
          <p:txBody>
            <a:bodyPr lIns="0" tIns="0" rIns="0" bIns="0" rtlCol="0" anchor="t">
              <a:spAutoFit/>
            </a:bodyPr>
            <a:lstStyle/>
            <a:p>
              <a:pPr lvl="0" algn="r" rtl="1">
                <a:lnSpc>
                  <a:spcPts val="3360"/>
                </a:lnSpc>
                <a:spcBef>
                  <a:spcPct val="0"/>
                </a:spcBef>
              </a:pPr>
              <a:r>
                <a:rPr lang="en-US" sz="2800" dirty="0" err="1">
                  <a:solidFill>
                    <a:srgbClr val="FFFFFF"/>
                  </a:solidFill>
                  <a:cs typeface="Akhbar MT" pitchFamily="2" charset="-78"/>
                </a:rPr>
                <a:t>الاسرة</a:t>
              </a:r>
              <a:r>
                <a:rPr lang="en-US" sz="2800" dirty="0">
                  <a:solidFill>
                    <a:srgbClr val="FFFFFF"/>
                  </a:solidFill>
                  <a:cs typeface="Akhbar MT" pitchFamily="2" charset="-78"/>
                </a:rPr>
                <a:t> </a:t>
              </a:r>
              <a:r>
                <a:rPr lang="en-US" sz="2800" dirty="0" err="1" smtClean="0">
                  <a:solidFill>
                    <a:srgbClr val="FFFFFF"/>
                  </a:solidFill>
                  <a:cs typeface="Akhbar MT" pitchFamily="2" charset="-78"/>
                </a:rPr>
                <a:t>الممتدة</a:t>
              </a:r>
              <a:r>
                <a:rPr lang="en-US" sz="2800" dirty="0" smtClean="0">
                  <a:solidFill>
                    <a:srgbClr val="FFFFFF"/>
                  </a:solidFill>
                  <a:cs typeface="Akhbar MT" pitchFamily="2" charset="-78"/>
                </a:rPr>
                <a:t> :</a:t>
              </a:r>
              <a:r>
                <a:rPr lang="ar-EG" sz="2800" dirty="0" smtClean="0">
                  <a:solidFill>
                    <a:srgbClr val="FFFFFF"/>
                  </a:solidFill>
                  <a:cs typeface="Akhbar MT" pitchFamily="2" charset="-78"/>
                </a:rPr>
                <a:t> </a:t>
              </a:r>
              <a:endParaRPr lang="en-US" sz="2800" dirty="0">
                <a:solidFill>
                  <a:srgbClr val="FFFFFF"/>
                </a:solidFill>
                <a:cs typeface="Akhbar MT" pitchFamily="2" charset="-78"/>
              </a:endParaRPr>
            </a:p>
          </p:txBody>
        </p:sp>
        <p:sp>
          <p:nvSpPr>
            <p:cNvPr id="10" name="TextBox 10"/>
            <p:cNvSpPr txBox="1"/>
            <p:nvPr/>
          </p:nvSpPr>
          <p:spPr>
            <a:xfrm>
              <a:off x="0" y="684510"/>
              <a:ext cx="6971425" cy="7478969"/>
            </a:xfrm>
            <a:prstGeom prst="rect">
              <a:avLst/>
            </a:prstGeom>
          </p:spPr>
          <p:txBody>
            <a:bodyPr lIns="0" tIns="0" rIns="0" bIns="0" rtlCol="0" anchor="t">
              <a:spAutoFit/>
            </a:bodyPr>
            <a:lstStyle/>
            <a:p>
              <a:pPr algn="r" rtl="1">
                <a:lnSpc>
                  <a:spcPct val="150000"/>
                </a:lnSpc>
              </a:pPr>
              <a:r>
                <a:rPr lang="en-US" b="1" dirty="0" err="1">
                  <a:solidFill>
                    <a:srgbClr val="FFFFFF"/>
                  </a:solidFill>
                  <a:cs typeface="Akhbar MT" pitchFamily="2" charset="-78"/>
                </a:rPr>
                <a:t>يقوم</a:t>
              </a:r>
              <a:r>
                <a:rPr lang="en-US" b="1" dirty="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النوع</a:t>
              </a:r>
              <a:r>
                <a:rPr lang="en-US" b="1" dirty="0">
                  <a:solidFill>
                    <a:srgbClr val="FFFFFF"/>
                  </a:solidFill>
                  <a:cs typeface="Akhbar MT" pitchFamily="2" charset="-78"/>
                </a:rPr>
                <a:t> </a:t>
              </a:r>
              <a:r>
                <a:rPr lang="en-US" b="1" dirty="0" err="1">
                  <a:solidFill>
                    <a:srgbClr val="FFFFFF"/>
                  </a:solidFill>
                  <a:cs typeface="Akhbar MT" pitchFamily="2" charset="-78"/>
                </a:rPr>
                <a:t>على</a:t>
              </a:r>
              <a:r>
                <a:rPr lang="en-US" b="1" dirty="0">
                  <a:solidFill>
                    <a:srgbClr val="FFFFFF"/>
                  </a:solidFill>
                  <a:cs typeface="Akhbar MT" pitchFamily="2" charset="-78"/>
                </a:rPr>
                <a:t> </a:t>
              </a:r>
              <a:r>
                <a:rPr lang="en-US" b="1" dirty="0" err="1">
                  <a:solidFill>
                    <a:srgbClr val="FFFFFF"/>
                  </a:solidFill>
                  <a:cs typeface="Akhbar MT" pitchFamily="2" charset="-78"/>
                </a:rPr>
                <a:t>امتداد</a:t>
              </a:r>
              <a:r>
                <a:rPr lang="en-US" b="1" dirty="0">
                  <a:solidFill>
                    <a:srgbClr val="FFFFFF"/>
                  </a:solidFill>
                  <a:cs typeface="Akhbar MT" pitchFamily="2" charset="-78"/>
                </a:rPr>
                <a:t> </a:t>
              </a:r>
              <a:r>
                <a:rPr lang="en-US" b="1" dirty="0" err="1">
                  <a:solidFill>
                    <a:srgbClr val="FFFFFF"/>
                  </a:solidFill>
                  <a:cs typeface="Akhbar MT" pitchFamily="2" charset="-78"/>
                </a:rPr>
                <a:t>الأسرة</a:t>
              </a:r>
              <a:r>
                <a:rPr lang="en-US" b="1" dirty="0">
                  <a:solidFill>
                    <a:srgbClr val="FFFFFF"/>
                  </a:solidFill>
                  <a:cs typeface="Akhbar MT" pitchFamily="2" charset="-78"/>
                </a:rPr>
                <a:t> </a:t>
              </a:r>
              <a:r>
                <a:rPr lang="en-US" b="1" dirty="0" err="1">
                  <a:solidFill>
                    <a:srgbClr val="FFFFFF"/>
                  </a:solidFill>
                  <a:cs typeface="Akhbar MT" pitchFamily="2" charset="-78"/>
                </a:rPr>
                <a:t>امتداداً</a:t>
              </a:r>
              <a:r>
                <a:rPr lang="en-US" b="1" dirty="0">
                  <a:solidFill>
                    <a:srgbClr val="FFFFFF"/>
                  </a:solidFill>
                  <a:cs typeface="Akhbar MT" pitchFamily="2" charset="-78"/>
                </a:rPr>
                <a:t> </a:t>
              </a:r>
              <a:r>
                <a:rPr lang="en-US" b="1" dirty="0" err="1">
                  <a:solidFill>
                    <a:srgbClr val="FFFFFF"/>
                  </a:solidFill>
                  <a:cs typeface="Akhbar MT" pitchFamily="2" charset="-78"/>
                </a:rPr>
                <a:t>رأسياً</a:t>
              </a:r>
              <a:r>
                <a:rPr lang="en-US" b="1" dirty="0">
                  <a:solidFill>
                    <a:srgbClr val="FFFFFF"/>
                  </a:solidFill>
                  <a:cs typeface="Akhbar MT" pitchFamily="2" charset="-78"/>
                </a:rPr>
                <a:t> </a:t>
              </a:r>
              <a:r>
                <a:rPr lang="en-US" b="1" dirty="0" err="1">
                  <a:solidFill>
                    <a:srgbClr val="FFFFFF"/>
                  </a:solidFill>
                  <a:cs typeface="Akhbar MT" pitchFamily="2" charset="-78"/>
                </a:rPr>
                <a:t>أكثر</a:t>
              </a:r>
              <a:r>
                <a:rPr lang="en-US" b="1" dirty="0">
                  <a:solidFill>
                    <a:srgbClr val="FFFFFF"/>
                  </a:solidFill>
                  <a:cs typeface="Akhbar MT" pitchFamily="2" charset="-78"/>
                </a:rPr>
                <a:t> </a:t>
              </a:r>
              <a:r>
                <a:rPr lang="en-US" b="1" dirty="0" err="1">
                  <a:solidFill>
                    <a:srgbClr val="FFFFFF"/>
                  </a:solidFill>
                  <a:cs typeface="Akhbar MT" pitchFamily="2" charset="-78"/>
                </a:rPr>
                <a:t>منه</a:t>
              </a:r>
              <a:r>
                <a:rPr lang="en-US" b="1" dirty="0">
                  <a:solidFill>
                    <a:srgbClr val="FFFFFF"/>
                  </a:solidFill>
                  <a:cs typeface="Akhbar MT" pitchFamily="2" charset="-78"/>
                </a:rPr>
                <a:t> </a:t>
              </a:r>
              <a:r>
                <a:rPr lang="en-US" b="1" dirty="0" err="1">
                  <a:solidFill>
                    <a:srgbClr val="FFFFFF"/>
                  </a:solidFill>
                  <a:cs typeface="Akhbar MT" pitchFamily="2" charset="-78"/>
                </a:rPr>
                <a:t>أفقياً</a:t>
              </a:r>
              <a:r>
                <a:rPr lang="en-US" b="1" dirty="0">
                  <a:solidFill>
                    <a:srgbClr val="FFFFFF"/>
                  </a:solidFill>
                  <a:cs typeface="Akhbar MT" pitchFamily="2" charset="-78"/>
                </a:rPr>
                <a:t> </a:t>
              </a:r>
              <a:r>
                <a:rPr lang="en-US" b="1" dirty="0" err="1">
                  <a:solidFill>
                    <a:srgbClr val="FFFFFF"/>
                  </a:solidFill>
                  <a:cs typeface="Akhbar MT" pitchFamily="2" charset="-78"/>
                </a:rPr>
                <a:t>فهي</a:t>
              </a:r>
              <a:r>
                <a:rPr lang="en-US" b="1" dirty="0">
                  <a:solidFill>
                    <a:srgbClr val="FFFFFF"/>
                  </a:solidFill>
                  <a:cs typeface="Akhbar MT" pitchFamily="2" charset="-78"/>
                </a:rPr>
                <a:t> </a:t>
              </a:r>
              <a:r>
                <a:rPr lang="en-US" b="1" dirty="0" err="1">
                  <a:solidFill>
                    <a:srgbClr val="FFFFFF"/>
                  </a:solidFill>
                  <a:cs typeface="Akhbar MT" pitchFamily="2" charset="-78"/>
                </a:rPr>
                <a:t>تتكون</a:t>
              </a:r>
              <a:r>
                <a:rPr lang="en-US" b="1" dirty="0">
                  <a:solidFill>
                    <a:srgbClr val="FFFFFF"/>
                  </a:solidFill>
                  <a:cs typeface="Akhbar MT" pitchFamily="2" charset="-78"/>
                </a:rPr>
                <a:t> </a:t>
              </a:r>
              <a:r>
                <a:rPr lang="en-US" b="1" dirty="0" err="1">
                  <a:solidFill>
                    <a:srgbClr val="FFFFFF"/>
                  </a:solidFill>
                  <a:cs typeface="Akhbar MT" pitchFamily="2" charset="-78"/>
                </a:rPr>
                <a:t>من</a:t>
              </a:r>
              <a:r>
                <a:rPr lang="en-US" b="1" dirty="0">
                  <a:solidFill>
                    <a:srgbClr val="FFFFFF"/>
                  </a:solidFill>
                  <a:cs typeface="Akhbar MT" pitchFamily="2" charset="-78"/>
                </a:rPr>
                <a:t> </a:t>
              </a:r>
              <a:r>
                <a:rPr lang="en-US" b="1" dirty="0" err="1">
                  <a:solidFill>
                    <a:srgbClr val="FFFFFF"/>
                  </a:solidFill>
                  <a:cs typeface="Akhbar MT" pitchFamily="2" charset="-78"/>
                </a:rPr>
                <a:t>ثلاث</a:t>
              </a:r>
              <a:r>
                <a:rPr lang="en-US" b="1" dirty="0">
                  <a:solidFill>
                    <a:srgbClr val="FFFFFF"/>
                  </a:solidFill>
                  <a:cs typeface="Akhbar MT" pitchFamily="2" charset="-78"/>
                </a:rPr>
                <a:t> </a:t>
              </a:r>
              <a:r>
                <a:rPr lang="en-US" b="1" dirty="0" err="1">
                  <a:solidFill>
                    <a:srgbClr val="FFFFFF"/>
                  </a:solidFill>
                  <a:cs typeface="Akhbar MT" pitchFamily="2" charset="-78"/>
                </a:rPr>
                <a:t>أجيال</a:t>
              </a:r>
              <a:r>
                <a:rPr lang="en-US" b="1" dirty="0">
                  <a:solidFill>
                    <a:srgbClr val="FFFFFF"/>
                  </a:solidFill>
                  <a:cs typeface="Akhbar MT" pitchFamily="2" charset="-78"/>
                </a:rPr>
                <a:t> </a:t>
              </a:r>
              <a:r>
                <a:rPr lang="en-US" b="1" dirty="0" smtClean="0">
                  <a:solidFill>
                    <a:srgbClr val="FFFFFF"/>
                  </a:solidFill>
                  <a:cs typeface="Akhbar MT" pitchFamily="2" charset="-78"/>
                </a:rPr>
                <a:t>) </a:t>
              </a:r>
              <a:r>
                <a:rPr lang="ar-EG" b="1" dirty="0" smtClean="0">
                  <a:solidFill>
                    <a:srgbClr val="FFFFFF"/>
                  </a:solidFill>
                  <a:cs typeface="Akhbar MT" pitchFamily="2" charset="-78"/>
                </a:rPr>
                <a:t>ا</a:t>
              </a:r>
              <a:r>
                <a:rPr lang="en-US" b="1" dirty="0" err="1" smtClean="0">
                  <a:solidFill>
                    <a:srgbClr val="FFFFFF"/>
                  </a:solidFill>
                  <a:cs typeface="Akhbar MT" pitchFamily="2" charset="-78"/>
                </a:rPr>
                <a:t>لأجداد</a:t>
              </a:r>
              <a:r>
                <a:rPr lang="en-US" b="1" dirty="0" smtClean="0">
                  <a:solidFill>
                    <a:srgbClr val="FFFFFF"/>
                  </a:solidFill>
                  <a:cs typeface="Akhbar MT" pitchFamily="2" charset="-78"/>
                </a:rPr>
                <a:t>- </a:t>
              </a:r>
              <a:r>
                <a:rPr lang="en-US" b="1" dirty="0" err="1">
                  <a:solidFill>
                    <a:srgbClr val="FFFFFF"/>
                  </a:solidFill>
                  <a:cs typeface="Akhbar MT" pitchFamily="2" charset="-78"/>
                </a:rPr>
                <a:t>أبنائهم</a:t>
              </a:r>
              <a:r>
                <a:rPr lang="en-US" b="1" dirty="0">
                  <a:solidFill>
                    <a:srgbClr val="FFFFFF"/>
                  </a:solidFill>
                  <a:cs typeface="Akhbar MT" pitchFamily="2" charset="-78"/>
                </a:rPr>
                <a:t> </a:t>
              </a:r>
              <a:r>
                <a:rPr lang="en-US" b="1" dirty="0" err="1">
                  <a:solidFill>
                    <a:srgbClr val="FFFFFF"/>
                  </a:solidFill>
                  <a:cs typeface="Akhbar MT" pitchFamily="2" charset="-78"/>
                </a:rPr>
                <a:t>المتزوجين</a:t>
              </a:r>
              <a:r>
                <a:rPr lang="en-US" b="1" dirty="0">
                  <a:solidFill>
                    <a:srgbClr val="FFFFFF"/>
                  </a:solidFill>
                  <a:cs typeface="Akhbar MT" pitchFamily="2" charset="-78"/>
                </a:rPr>
                <a:t> </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احفادهم</a:t>
              </a:r>
              <a:r>
                <a:rPr lang="en-US" b="1" dirty="0" smtClean="0">
                  <a:solidFill>
                    <a:srgbClr val="FFFFFF"/>
                  </a:solidFill>
                  <a:cs typeface="Akhbar MT" pitchFamily="2" charset="-78"/>
                </a:rPr>
                <a:t>(</a:t>
              </a:r>
              <a:r>
                <a:rPr lang="ar-EG" b="1" dirty="0" smtClean="0">
                  <a:solidFill>
                    <a:srgbClr val="FFFFFF"/>
                  </a:solidFill>
                  <a:cs typeface="Akhbar MT" pitchFamily="2" charset="-78"/>
                </a:rPr>
                <a:t> </a:t>
              </a:r>
            </a:p>
            <a:p>
              <a:pPr algn="r" rtl="1">
                <a:lnSpc>
                  <a:spcPct val="150000"/>
                </a:lnSpc>
              </a:pPr>
              <a:r>
                <a:rPr lang="ar-EG" b="1" dirty="0" smtClean="0">
                  <a:solidFill>
                    <a:srgbClr val="FFFFFF"/>
                  </a:solidFill>
                  <a:cs typeface="Akhbar MT" pitchFamily="2" charset="-78"/>
                </a:rPr>
                <a:t>و</a:t>
              </a:r>
              <a:r>
                <a:rPr lang="en-US" b="1" dirty="0" err="1" smtClean="0">
                  <a:solidFill>
                    <a:srgbClr val="FFFFFF"/>
                  </a:solidFill>
                  <a:cs typeface="Akhbar MT" pitchFamily="2" charset="-78"/>
                </a:rPr>
                <a:t>تتميز</a:t>
              </a:r>
              <a:r>
                <a:rPr lang="en-US" b="1" dirty="0" smtClean="0">
                  <a:solidFill>
                    <a:srgbClr val="FFFFFF"/>
                  </a:solidFill>
                  <a:cs typeface="Akhbar MT" pitchFamily="2" charset="-78"/>
                </a:rPr>
                <a:t> </a:t>
              </a:r>
              <a:r>
                <a:rPr lang="en-US" b="1" dirty="0" err="1" smtClean="0">
                  <a:solidFill>
                    <a:srgbClr val="FFFFFF"/>
                  </a:solidFill>
                  <a:cs typeface="Akhbar MT" pitchFamily="2" charset="-78"/>
                </a:rPr>
                <a:t>بدرجة</a:t>
              </a:r>
              <a:r>
                <a:rPr lang="en-US" b="1" dirty="0" smtClean="0">
                  <a:solidFill>
                    <a:srgbClr val="FFFFFF"/>
                  </a:solidFill>
                  <a:cs typeface="Akhbar MT" pitchFamily="2" charset="-78"/>
                </a:rPr>
                <a:t> </a:t>
              </a:r>
              <a:r>
                <a:rPr lang="en-US" b="1" dirty="0" err="1" smtClean="0">
                  <a:solidFill>
                    <a:srgbClr val="FFFFFF"/>
                  </a:solidFill>
                  <a:cs typeface="Akhbar MT" pitchFamily="2" charset="-78"/>
                </a:rPr>
                <a:t>عالية</a:t>
              </a:r>
              <a:r>
                <a:rPr lang="en-US" b="1" dirty="0" smtClean="0">
                  <a:solidFill>
                    <a:srgbClr val="FFFFFF"/>
                  </a:solidFill>
                  <a:cs typeface="Akhbar MT" pitchFamily="2" charset="-78"/>
                </a:rPr>
                <a:t> </a:t>
              </a:r>
              <a:r>
                <a:rPr lang="en-US" b="1" dirty="0" err="1" smtClean="0">
                  <a:solidFill>
                    <a:srgbClr val="FFFFFF"/>
                  </a:solidFill>
                  <a:cs typeface="Akhbar MT" pitchFamily="2" charset="-78"/>
                </a:rPr>
                <a:t>من</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الاستقلالية</a:t>
              </a:r>
              <a:r>
                <a:rPr lang="en-US" b="1" dirty="0" smtClean="0">
                  <a:solidFill>
                    <a:srgbClr val="FFFFFF"/>
                  </a:solidFill>
                  <a:cs typeface="Akhbar MT" pitchFamily="2" charset="-78"/>
                </a:rPr>
                <a:t> </a:t>
              </a:r>
              <a:r>
                <a:rPr lang="en-US" b="1" dirty="0" err="1" smtClean="0">
                  <a:solidFill>
                    <a:srgbClr val="FFFFFF"/>
                  </a:solidFill>
                  <a:cs typeface="Akhbar MT" pitchFamily="2" charset="-78"/>
                </a:rPr>
                <a:t>عن</a:t>
              </a:r>
              <a:r>
                <a:rPr lang="en-US" b="1" dirty="0" smtClean="0">
                  <a:solidFill>
                    <a:srgbClr val="FFFFFF"/>
                  </a:solidFill>
                  <a:cs typeface="Akhbar MT" pitchFamily="2" charset="-78"/>
                </a:rPr>
                <a:t> </a:t>
              </a:r>
              <a:r>
                <a:rPr lang="en-US" b="1" dirty="0" err="1" smtClean="0">
                  <a:solidFill>
                    <a:srgbClr val="FFFFFF"/>
                  </a:solidFill>
                  <a:cs typeface="Akhbar MT" pitchFamily="2" charset="-78"/>
                </a:rPr>
                <a:t>أنماط</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الأسر</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المعروفة</a:t>
              </a:r>
              <a:r>
                <a:rPr lang="en-US" b="1" dirty="0" smtClean="0">
                  <a:solidFill>
                    <a:srgbClr val="FFFFFF"/>
                  </a:solidFill>
                  <a:cs typeface="Akhbar MT" pitchFamily="2" charset="-78"/>
                </a:rPr>
                <a:t> </a:t>
              </a:r>
              <a:r>
                <a:rPr lang="en-US" b="1" dirty="0" err="1" smtClean="0">
                  <a:solidFill>
                    <a:srgbClr val="FFFFFF"/>
                  </a:solidFill>
                  <a:cs typeface="Akhbar MT" pitchFamily="2" charset="-78"/>
                </a:rPr>
                <a:t>في</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العالم</a:t>
              </a:r>
              <a:r>
                <a:rPr lang="en-US" b="1" dirty="0" smtClean="0">
                  <a:solidFill>
                    <a:srgbClr val="FFFFFF"/>
                  </a:solidFill>
                  <a:cs typeface="Akhbar MT" pitchFamily="2" charset="-78"/>
                </a:rPr>
                <a:t> </a:t>
              </a:r>
              <a:r>
                <a:rPr lang="en-US" b="1" dirty="0" err="1" smtClean="0">
                  <a:solidFill>
                    <a:srgbClr val="FFFFFF"/>
                  </a:solidFill>
                  <a:cs typeface="Akhbar MT" pitchFamily="2" charset="-78"/>
                </a:rPr>
                <a:t>الصناعي</a:t>
              </a:r>
              <a:r>
                <a:rPr lang="en-US" b="1" dirty="0" smtClean="0">
                  <a:solidFill>
                    <a:srgbClr val="FFFFFF"/>
                  </a:solidFill>
                  <a:cs typeface="Akhbar MT" pitchFamily="2" charset="-78"/>
                </a:rPr>
                <a:t>.</a:t>
              </a:r>
            </a:p>
            <a:p>
              <a:pPr algn="r" rtl="1">
                <a:lnSpc>
                  <a:spcPct val="150000"/>
                </a:lnSpc>
              </a:pPr>
              <a:r>
                <a:rPr lang="en-US" b="1" dirty="0" err="1" smtClean="0">
                  <a:solidFill>
                    <a:srgbClr val="FFFFFF"/>
                  </a:solidFill>
                  <a:cs typeface="Akhbar MT" pitchFamily="2" charset="-78"/>
                </a:rPr>
                <a:t>ويعد</a:t>
              </a:r>
              <a:r>
                <a:rPr lang="en-US" b="1" dirty="0" smtClean="0">
                  <a:solidFill>
                    <a:srgbClr val="FFFFFF"/>
                  </a:solidFill>
                  <a:cs typeface="Akhbar MT" pitchFamily="2" charset="-78"/>
                </a:rPr>
                <a:t> </a:t>
              </a:r>
              <a:r>
                <a:rPr lang="en-US" b="1" dirty="0" err="1">
                  <a:solidFill>
                    <a:srgbClr val="FFFFFF"/>
                  </a:solidFill>
                  <a:cs typeface="Akhbar MT" pitchFamily="2" charset="-78"/>
                </a:rPr>
                <a:t>هذا</a:t>
              </a:r>
              <a:r>
                <a:rPr lang="en-US" b="1" dirty="0">
                  <a:solidFill>
                    <a:srgbClr val="FFFFFF"/>
                  </a:solidFill>
                  <a:cs typeface="Akhbar MT" pitchFamily="2" charset="-78"/>
                </a:rPr>
                <a:t> </a:t>
              </a:r>
              <a:r>
                <a:rPr lang="en-US" b="1" dirty="0" err="1">
                  <a:solidFill>
                    <a:srgbClr val="FFFFFF"/>
                  </a:solidFill>
                  <a:cs typeface="Akhbar MT" pitchFamily="2" charset="-78"/>
                </a:rPr>
                <a:t>النمط</a:t>
              </a:r>
              <a:r>
                <a:rPr lang="en-US" b="1" dirty="0">
                  <a:solidFill>
                    <a:srgbClr val="FFFFFF"/>
                  </a:solidFill>
                  <a:cs typeface="Akhbar MT" pitchFamily="2" charset="-78"/>
                </a:rPr>
                <a:t> </a:t>
              </a:r>
              <a:r>
                <a:rPr lang="en-US" b="1" dirty="0" err="1">
                  <a:solidFill>
                    <a:srgbClr val="FFFFFF"/>
                  </a:solidFill>
                  <a:cs typeface="Akhbar MT" pitchFamily="2" charset="-78"/>
                </a:rPr>
                <a:t>هو</a:t>
              </a:r>
              <a:r>
                <a:rPr lang="en-US" b="1" dirty="0">
                  <a:solidFill>
                    <a:srgbClr val="FFFFFF"/>
                  </a:solidFill>
                  <a:cs typeface="Akhbar MT" pitchFamily="2" charset="-78"/>
                </a:rPr>
                <a:t> </a:t>
              </a:r>
              <a:r>
                <a:rPr lang="en-US" b="1" dirty="0" err="1">
                  <a:solidFill>
                    <a:srgbClr val="FFFFFF"/>
                  </a:solidFill>
                  <a:cs typeface="Akhbar MT" pitchFamily="2" charset="-78"/>
                </a:rPr>
                <a:t>السائد</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المجتمعات</a:t>
              </a:r>
              <a:r>
                <a:rPr lang="en-US" b="1" dirty="0">
                  <a:solidFill>
                    <a:srgbClr val="FFFFFF"/>
                  </a:solidFill>
                  <a:cs typeface="Akhbar MT" pitchFamily="2" charset="-78"/>
                </a:rPr>
                <a:t> </a:t>
              </a:r>
              <a:r>
                <a:rPr lang="en-US" b="1" dirty="0" err="1">
                  <a:solidFill>
                    <a:srgbClr val="FFFFFF"/>
                  </a:solidFill>
                  <a:cs typeface="Akhbar MT" pitchFamily="2" charset="-78"/>
                </a:rPr>
                <a:t>الريفية</a:t>
              </a:r>
              <a:r>
                <a:rPr lang="en-US" b="1" dirty="0">
                  <a:solidFill>
                    <a:srgbClr val="FFFFFF"/>
                  </a:solidFill>
                  <a:cs typeface="Akhbar MT" pitchFamily="2" charset="-78"/>
                </a:rPr>
                <a:t> </a:t>
              </a:r>
              <a:r>
                <a:rPr lang="en-US" b="1" dirty="0" err="1">
                  <a:solidFill>
                    <a:srgbClr val="FFFFFF"/>
                  </a:solidFill>
                  <a:cs typeface="Akhbar MT" pitchFamily="2" charset="-78"/>
                </a:rPr>
                <a:t>نظراً</a:t>
              </a:r>
              <a:r>
                <a:rPr lang="en-US" b="1" dirty="0">
                  <a:solidFill>
                    <a:srgbClr val="FFFFFF"/>
                  </a:solidFill>
                  <a:cs typeface="Akhbar MT" pitchFamily="2" charset="-78"/>
                </a:rPr>
                <a:t> </a:t>
              </a:r>
              <a:r>
                <a:rPr lang="en-US" b="1" dirty="0" err="1">
                  <a:solidFill>
                    <a:srgbClr val="FFFFFF"/>
                  </a:solidFill>
                  <a:cs typeface="Akhbar MT" pitchFamily="2" charset="-78"/>
                </a:rPr>
                <a:t>لوجود</a:t>
              </a:r>
              <a:r>
                <a:rPr lang="en-US" b="1" dirty="0">
                  <a:solidFill>
                    <a:srgbClr val="FFFFFF"/>
                  </a:solidFill>
                  <a:cs typeface="Akhbar MT" pitchFamily="2" charset="-78"/>
                </a:rPr>
                <a:t> </a:t>
              </a:r>
              <a:r>
                <a:rPr lang="en-US" b="1" dirty="0" err="1">
                  <a:solidFill>
                    <a:srgbClr val="FFFFFF"/>
                  </a:solidFill>
                  <a:cs typeface="Akhbar MT" pitchFamily="2" charset="-78"/>
                </a:rPr>
                <a:t>روابط</a:t>
              </a:r>
              <a:r>
                <a:rPr lang="en-US" b="1" dirty="0">
                  <a:solidFill>
                    <a:srgbClr val="FFFFFF"/>
                  </a:solidFill>
                  <a:cs typeface="Akhbar MT" pitchFamily="2" charset="-78"/>
                </a:rPr>
                <a:t> </a:t>
              </a:r>
              <a:r>
                <a:rPr lang="en-US" b="1" dirty="0" err="1">
                  <a:solidFill>
                    <a:srgbClr val="FFFFFF"/>
                  </a:solidFill>
                  <a:cs typeface="Akhbar MT" pitchFamily="2" charset="-78"/>
                </a:rPr>
                <a:t>قوية</a:t>
              </a:r>
              <a:r>
                <a:rPr lang="en-US" b="1" dirty="0">
                  <a:solidFill>
                    <a:srgbClr val="FFFFFF"/>
                  </a:solidFill>
                  <a:cs typeface="Akhbar MT" pitchFamily="2" charset="-78"/>
                </a:rPr>
                <a:t> </a:t>
              </a:r>
              <a:r>
                <a:rPr lang="en-US" b="1" dirty="0" err="1">
                  <a:solidFill>
                    <a:srgbClr val="FFFFFF"/>
                  </a:solidFill>
                  <a:cs typeface="Akhbar MT" pitchFamily="2" charset="-78"/>
                </a:rPr>
                <a:t>بين</a:t>
              </a:r>
              <a:r>
                <a:rPr lang="en-US" b="1" dirty="0">
                  <a:solidFill>
                    <a:srgbClr val="FFFFFF"/>
                  </a:solidFill>
                  <a:cs typeface="Akhbar MT" pitchFamily="2" charset="-78"/>
                </a:rPr>
                <a:t> </a:t>
              </a:r>
              <a:r>
                <a:rPr lang="en-US" b="1" dirty="0" err="1">
                  <a:solidFill>
                    <a:srgbClr val="FFFFFF"/>
                  </a:solidFill>
                  <a:cs typeface="Akhbar MT" pitchFamily="2" charset="-78"/>
                </a:rPr>
                <a:t>أفراد</a:t>
              </a:r>
              <a:r>
                <a:rPr lang="en-US" b="1" dirty="0">
                  <a:solidFill>
                    <a:srgbClr val="FFFFFF"/>
                  </a:solidFill>
                  <a:cs typeface="Akhbar MT" pitchFamily="2" charset="-78"/>
                </a:rPr>
                <a:t> </a:t>
              </a:r>
              <a:r>
                <a:rPr lang="en-US" b="1" dirty="0" err="1">
                  <a:solidFill>
                    <a:srgbClr val="FFFFFF"/>
                  </a:solidFill>
                  <a:cs typeface="Akhbar MT" pitchFamily="2" charset="-78"/>
                </a:rPr>
                <a:t>الأسرة</a:t>
              </a:r>
              <a:r>
                <a:rPr lang="en-US" b="1" dirty="0">
                  <a:solidFill>
                    <a:srgbClr val="FFFFFF"/>
                  </a:solidFill>
                  <a:cs typeface="Akhbar MT" pitchFamily="2" charset="-78"/>
                </a:rPr>
                <a:t> </a:t>
              </a:r>
              <a:r>
                <a:rPr lang="en-US" b="1" dirty="0" err="1">
                  <a:solidFill>
                    <a:srgbClr val="FFFFFF"/>
                  </a:solidFill>
                  <a:cs typeface="Akhbar MT" pitchFamily="2" charset="-78"/>
                </a:rPr>
                <a:t>وبالرغم</a:t>
              </a:r>
              <a:r>
                <a:rPr lang="en-US" b="1" dirty="0">
                  <a:solidFill>
                    <a:srgbClr val="FFFFFF"/>
                  </a:solidFill>
                  <a:cs typeface="Akhbar MT" pitchFamily="2" charset="-78"/>
                </a:rPr>
                <a:t> </a:t>
              </a:r>
              <a:r>
                <a:rPr lang="en-US" b="1" dirty="0" err="1">
                  <a:solidFill>
                    <a:srgbClr val="FFFFFF"/>
                  </a:solidFill>
                  <a:cs typeface="Akhbar MT" pitchFamily="2" charset="-78"/>
                </a:rPr>
                <a:t>من</a:t>
              </a:r>
              <a:r>
                <a:rPr lang="en-US" b="1" dirty="0">
                  <a:solidFill>
                    <a:srgbClr val="FFFFFF"/>
                  </a:solidFill>
                  <a:cs typeface="Akhbar MT" pitchFamily="2" charset="-78"/>
                </a:rPr>
                <a:t> </a:t>
              </a:r>
              <a:r>
                <a:rPr lang="en-US" b="1" dirty="0" err="1">
                  <a:solidFill>
                    <a:srgbClr val="FFFFFF"/>
                  </a:solidFill>
                  <a:cs typeface="Akhbar MT" pitchFamily="2" charset="-78"/>
                </a:rPr>
                <a:t>ذلك</a:t>
              </a:r>
              <a:r>
                <a:rPr lang="en-US" b="1" dirty="0">
                  <a:solidFill>
                    <a:srgbClr val="FFFFFF"/>
                  </a:solidFill>
                  <a:cs typeface="Akhbar MT" pitchFamily="2" charset="-78"/>
                </a:rPr>
                <a:t> </a:t>
              </a:r>
              <a:r>
                <a:rPr lang="en-US" b="1" dirty="0" err="1">
                  <a:solidFill>
                    <a:srgbClr val="FFFFFF"/>
                  </a:solidFill>
                  <a:cs typeface="Akhbar MT" pitchFamily="2" charset="-78"/>
                </a:rPr>
                <a:t>فإنه</a:t>
              </a:r>
              <a:r>
                <a:rPr lang="en-US" b="1" dirty="0">
                  <a:solidFill>
                    <a:srgbClr val="FFFFFF"/>
                  </a:solidFill>
                  <a:cs typeface="Akhbar MT" pitchFamily="2" charset="-78"/>
                </a:rPr>
                <a:t> </a:t>
              </a:r>
              <a:r>
                <a:rPr lang="en-US" b="1" dirty="0" err="1">
                  <a:solidFill>
                    <a:srgbClr val="FFFFFF"/>
                  </a:solidFill>
                  <a:cs typeface="Akhbar MT" pitchFamily="2" charset="-78"/>
                </a:rPr>
                <a:t>بدأ</a:t>
              </a:r>
              <a:r>
                <a:rPr lang="en-US" b="1" dirty="0">
                  <a:solidFill>
                    <a:srgbClr val="FFFFFF"/>
                  </a:solidFill>
                  <a:cs typeface="Akhbar MT" pitchFamily="2" charset="-78"/>
                </a:rPr>
                <a:t> </a:t>
              </a:r>
              <a:r>
                <a:rPr lang="en-US" b="1" dirty="0" err="1">
                  <a:solidFill>
                    <a:srgbClr val="FFFFFF"/>
                  </a:solidFill>
                  <a:cs typeface="Akhbar MT" pitchFamily="2" charset="-78"/>
                </a:rPr>
                <a:t>في</a:t>
              </a:r>
              <a:r>
                <a:rPr lang="en-US" b="1" dirty="0">
                  <a:solidFill>
                    <a:srgbClr val="FFFFFF"/>
                  </a:solidFill>
                  <a:cs typeface="Akhbar MT" pitchFamily="2" charset="-78"/>
                </a:rPr>
                <a:t> </a:t>
              </a:r>
              <a:r>
                <a:rPr lang="en-US" b="1" dirty="0" err="1">
                  <a:solidFill>
                    <a:srgbClr val="FFFFFF"/>
                  </a:solidFill>
                  <a:cs typeface="Akhbar MT" pitchFamily="2" charset="-78"/>
                </a:rPr>
                <a:t>الاضمحلال</a:t>
              </a:r>
              <a:r>
                <a:rPr lang="en-US" b="1" dirty="0">
                  <a:solidFill>
                    <a:srgbClr val="FFFFFF"/>
                  </a:solidFill>
                  <a:cs typeface="Akhbar MT" pitchFamily="2" charset="-78"/>
                </a:rPr>
                <a:t> </a:t>
              </a:r>
              <a:r>
                <a:rPr lang="en-US" b="1" dirty="0" err="1">
                  <a:solidFill>
                    <a:srgbClr val="FFFFFF"/>
                  </a:solidFill>
                  <a:cs typeface="Akhbar MT" pitchFamily="2" charset="-78"/>
                </a:rPr>
                <a:t>ليحل</a:t>
              </a:r>
              <a:r>
                <a:rPr lang="en-US" b="1" dirty="0">
                  <a:solidFill>
                    <a:srgbClr val="FFFFFF"/>
                  </a:solidFill>
                  <a:cs typeface="Akhbar MT" pitchFamily="2" charset="-78"/>
                </a:rPr>
                <a:t> </a:t>
              </a:r>
              <a:r>
                <a:rPr lang="en-US" b="1" dirty="0" err="1">
                  <a:solidFill>
                    <a:srgbClr val="FFFFFF"/>
                  </a:solidFill>
                  <a:cs typeface="Akhbar MT" pitchFamily="2" charset="-78"/>
                </a:rPr>
                <a:t>محله</a:t>
              </a:r>
              <a:r>
                <a:rPr lang="en-US" b="1" dirty="0">
                  <a:solidFill>
                    <a:srgbClr val="FFFFFF"/>
                  </a:solidFill>
                  <a:cs typeface="Akhbar MT" pitchFamily="2" charset="-78"/>
                </a:rPr>
                <a:t> </a:t>
              </a:r>
              <a:r>
                <a:rPr lang="en-US" b="1" dirty="0" err="1">
                  <a:solidFill>
                    <a:srgbClr val="FFFFFF"/>
                  </a:solidFill>
                  <a:cs typeface="Akhbar MT" pitchFamily="2" charset="-78"/>
                </a:rPr>
                <a:t>النمطين</a:t>
              </a:r>
              <a:r>
                <a:rPr lang="en-US" b="1" dirty="0">
                  <a:solidFill>
                    <a:srgbClr val="FFFFFF"/>
                  </a:solidFill>
                  <a:cs typeface="Akhbar MT" pitchFamily="2" charset="-78"/>
                </a:rPr>
                <a:t> </a:t>
              </a:r>
              <a:r>
                <a:rPr lang="en-US" b="1" dirty="0" err="1">
                  <a:solidFill>
                    <a:srgbClr val="FFFFFF"/>
                  </a:solidFill>
                  <a:cs typeface="Akhbar MT" pitchFamily="2" charset="-78"/>
                </a:rPr>
                <a:t>الآخريين</a:t>
              </a:r>
              <a:r>
                <a:rPr lang="en-US" b="1" dirty="0">
                  <a:solidFill>
                    <a:srgbClr val="FFFFFF"/>
                  </a:solidFill>
                  <a:cs typeface="Akhbar MT" pitchFamily="2" charset="-78"/>
                </a:rPr>
                <a:t>.</a:t>
              </a:r>
            </a:p>
            <a:p>
              <a:pPr lvl="0" algn="r" rtl="1">
                <a:lnSpc>
                  <a:spcPct val="150000"/>
                </a:lnSpc>
              </a:pPr>
              <a:endParaRPr lang="en-US" b="1" dirty="0">
                <a:solidFill>
                  <a:srgbClr val="FFFFFF"/>
                </a:solidFill>
                <a:cs typeface="Akhbar MT" pitchFamily="2" charset="-78"/>
              </a:endParaRPr>
            </a:p>
          </p:txBody>
        </p:sp>
      </p:grpSp>
      <p:grpSp>
        <p:nvGrpSpPr>
          <p:cNvPr id="11" name="Group 11"/>
          <p:cNvGrpSpPr/>
          <p:nvPr/>
        </p:nvGrpSpPr>
        <p:grpSpPr>
          <a:xfrm>
            <a:off x="8683836" y="504150"/>
            <a:ext cx="725651" cy="752127"/>
            <a:chOff x="0" y="0"/>
            <a:chExt cx="1451303" cy="1504253"/>
          </a:xfrm>
        </p:grpSpPr>
        <p:pic>
          <p:nvPicPr>
            <p:cNvPr id="12" name="Picture 12"/>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0" y="0"/>
              <a:ext cx="1451303" cy="1504253"/>
            </a:xfrm>
            <a:prstGeom prst="rect">
              <a:avLst/>
            </a:prstGeom>
          </p:spPr>
        </p:pic>
        <p:sp>
          <p:nvSpPr>
            <p:cNvPr id="13" name="TextBox 13"/>
            <p:cNvSpPr txBox="1"/>
            <p:nvPr/>
          </p:nvSpPr>
          <p:spPr>
            <a:xfrm>
              <a:off x="332841" y="555919"/>
              <a:ext cx="785619" cy="444566"/>
            </a:xfrm>
            <a:prstGeom prst="rect">
              <a:avLst/>
            </a:prstGeom>
          </p:spPr>
          <p:txBody>
            <a:bodyPr lIns="0" tIns="0" rIns="0" bIns="0" rtlCol="0" anchor="t">
              <a:spAutoFit/>
            </a:bodyPr>
            <a:lstStyle/>
            <a:p>
              <a:pPr algn="ctr" defTabSz="609478">
                <a:lnSpc>
                  <a:spcPts val="1712"/>
                </a:lnSpc>
                <a:spcBef>
                  <a:spcPct val="0"/>
                </a:spcBef>
              </a:pPr>
              <a:r>
                <a:rPr lang="en-US" sz="1300">
                  <a:solidFill>
                    <a:srgbClr val="FFFFFF"/>
                  </a:solidFill>
                  <a:latin typeface="Tajawal Bold Bold"/>
                </a:rPr>
                <a:t>1</a:t>
              </a:r>
            </a:p>
          </p:txBody>
        </p:sp>
      </p:grpSp>
      <p:grpSp>
        <p:nvGrpSpPr>
          <p:cNvPr id="14" name="Group 14"/>
          <p:cNvGrpSpPr/>
          <p:nvPr/>
        </p:nvGrpSpPr>
        <p:grpSpPr>
          <a:xfrm>
            <a:off x="10780550" y="2771460"/>
            <a:ext cx="725651" cy="752127"/>
            <a:chOff x="0" y="0"/>
            <a:chExt cx="1451303" cy="1504253"/>
          </a:xfrm>
        </p:grpSpPr>
        <p:pic>
          <p:nvPicPr>
            <p:cNvPr id="15" name="Picture 15"/>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0" y="0"/>
              <a:ext cx="1451303" cy="1504253"/>
            </a:xfrm>
            <a:prstGeom prst="rect">
              <a:avLst/>
            </a:prstGeom>
          </p:spPr>
        </p:pic>
        <p:sp>
          <p:nvSpPr>
            <p:cNvPr id="16" name="TextBox 16"/>
            <p:cNvSpPr txBox="1"/>
            <p:nvPr/>
          </p:nvSpPr>
          <p:spPr>
            <a:xfrm>
              <a:off x="332841" y="555919"/>
              <a:ext cx="785619" cy="444566"/>
            </a:xfrm>
            <a:prstGeom prst="rect">
              <a:avLst/>
            </a:prstGeom>
          </p:spPr>
          <p:txBody>
            <a:bodyPr lIns="0" tIns="0" rIns="0" bIns="0" rtlCol="0" anchor="t">
              <a:spAutoFit/>
            </a:bodyPr>
            <a:lstStyle/>
            <a:p>
              <a:pPr algn="ctr" defTabSz="609478">
                <a:lnSpc>
                  <a:spcPts val="1712"/>
                </a:lnSpc>
                <a:spcBef>
                  <a:spcPct val="0"/>
                </a:spcBef>
              </a:pPr>
              <a:r>
                <a:rPr lang="en-US" sz="1300">
                  <a:solidFill>
                    <a:srgbClr val="FFFFFF"/>
                  </a:solidFill>
                  <a:latin typeface="Tajawal Bold Bold"/>
                </a:rPr>
                <a:t>2</a:t>
              </a:r>
            </a:p>
          </p:txBody>
        </p:sp>
      </p:grpSp>
      <p:grpSp>
        <p:nvGrpSpPr>
          <p:cNvPr id="17" name="Group 17"/>
          <p:cNvGrpSpPr/>
          <p:nvPr/>
        </p:nvGrpSpPr>
        <p:grpSpPr>
          <a:xfrm>
            <a:off x="4876800" y="3049420"/>
            <a:ext cx="725651" cy="752127"/>
            <a:chOff x="0" y="0"/>
            <a:chExt cx="1451303" cy="1504253"/>
          </a:xfrm>
        </p:grpSpPr>
        <p:sp>
          <p:nvSpPr>
            <p:cNvPr id="18" name="TextBox 18"/>
            <p:cNvSpPr txBox="1"/>
            <p:nvPr/>
          </p:nvSpPr>
          <p:spPr>
            <a:xfrm>
              <a:off x="332841" y="555919"/>
              <a:ext cx="785619" cy="444566"/>
            </a:xfrm>
            <a:prstGeom prst="rect">
              <a:avLst/>
            </a:prstGeom>
          </p:spPr>
          <p:txBody>
            <a:bodyPr lIns="0" tIns="0" rIns="0" bIns="0" rtlCol="0" anchor="t">
              <a:spAutoFit/>
            </a:bodyPr>
            <a:lstStyle/>
            <a:p>
              <a:pPr algn="ctr" defTabSz="609478">
                <a:lnSpc>
                  <a:spcPts val="1712"/>
                </a:lnSpc>
                <a:spcBef>
                  <a:spcPct val="0"/>
                </a:spcBef>
              </a:pPr>
              <a:r>
                <a:rPr lang="en-US" sz="1300">
                  <a:solidFill>
                    <a:srgbClr val="FFFFFF"/>
                  </a:solidFill>
                  <a:latin typeface="Tajawal Bold Bold"/>
                </a:rPr>
                <a:t>3</a:t>
              </a:r>
            </a:p>
          </p:txBody>
        </p:sp>
        <p:pic>
          <p:nvPicPr>
            <p:cNvPr id="19" name="Picture 19"/>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0" y="0"/>
              <a:ext cx="1451303" cy="1504253"/>
            </a:xfrm>
            <a:prstGeom prst="rect">
              <a:avLst/>
            </a:prstGeom>
          </p:spPr>
        </p:pic>
      </p:grpSp>
    </p:spTree>
    <p:extLst>
      <p:ext uri="{BB962C8B-B14F-4D97-AF65-F5344CB8AC3E}">
        <p14:creationId xmlns:p14="http://schemas.microsoft.com/office/powerpoint/2010/main" val="2466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مربع نص 1"/>
          <p:cNvSpPr txBox="1"/>
          <p:nvPr/>
        </p:nvSpPr>
        <p:spPr>
          <a:xfrm>
            <a:off x="1725386" y="457200"/>
            <a:ext cx="8763000" cy="646331"/>
          </a:xfrm>
          <a:prstGeom prst="rect">
            <a:avLst/>
          </a:prstGeom>
          <a:noFill/>
        </p:spPr>
        <p:txBody>
          <a:bodyPr wrap="square" rtlCol="1">
            <a:spAutoFit/>
          </a:bodyPr>
          <a:lstStyle/>
          <a:p>
            <a:pPr algn="ctr" rtl="1"/>
            <a:r>
              <a:rPr lang="ar-EG" sz="3600" b="1" dirty="0" smtClean="0">
                <a:cs typeface="Akhbar MT" pitchFamily="2" charset="-78"/>
              </a:rPr>
              <a:t>الوظائف الاجتماعية التي تقوم بها الأسرة الريفية</a:t>
            </a:r>
            <a:endParaRPr lang="ar-EG" sz="3600" b="1" dirty="0">
              <a:cs typeface="Akhbar MT" pitchFamily="2" charset="-78"/>
            </a:endParaRPr>
          </a:p>
        </p:txBody>
      </p:sp>
      <p:sp>
        <p:nvSpPr>
          <p:cNvPr id="3" name="مربع نص 2"/>
          <p:cNvSpPr txBox="1"/>
          <p:nvPr/>
        </p:nvSpPr>
        <p:spPr>
          <a:xfrm>
            <a:off x="304800" y="1103531"/>
            <a:ext cx="11582400" cy="1154162"/>
          </a:xfrm>
          <a:prstGeom prst="rect">
            <a:avLst/>
          </a:prstGeom>
          <a:noFill/>
        </p:spPr>
        <p:txBody>
          <a:bodyPr wrap="square" rtlCol="1">
            <a:spAutoFit/>
          </a:bodyPr>
          <a:lstStyle/>
          <a:p>
            <a:pPr algn="r" rtl="1">
              <a:lnSpc>
                <a:spcPct val="150000"/>
              </a:lnSpc>
            </a:pPr>
            <a:r>
              <a:rPr lang="ar-EG" sz="2400" b="1" dirty="0" smtClean="0">
                <a:cs typeface="Akhbar MT" pitchFamily="2" charset="-78"/>
              </a:rPr>
              <a:t>تختلف الوظائف باختلاف الثقافة التي تسود المجتمع وعلي هذا تختلف من المجتمعات الغربية عنها في المجتمعات العربية ، كما تختلف في المجتمع الواحد ، فمثلا تختلف في الريف عن الحضر.</a:t>
            </a:r>
            <a:endParaRPr lang="ar-EG" sz="2400" b="1" dirty="0">
              <a:cs typeface="Akhbar MT" pitchFamily="2" charset="-78"/>
            </a:endParaRPr>
          </a:p>
        </p:txBody>
      </p:sp>
      <p:sp>
        <p:nvSpPr>
          <p:cNvPr id="4" name="مربع نص 3"/>
          <p:cNvSpPr txBox="1"/>
          <p:nvPr/>
        </p:nvSpPr>
        <p:spPr>
          <a:xfrm>
            <a:off x="315686" y="2323713"/>
            <a:ext cx="11582400" cy="523220"/>
          </a:xfrm>
          <a:prstGeom prst="rect">
            <a:avLst/>
          </a:prstGeom>
          <a:noFill/>
        </p:spPr>
        <p:txBody>
          <a:bodyPr wrap="square" rtlCol="1">
            <a:spAutoFit/>
          </a:bodyPr>
          <a:lstStyle/>
          <a:p>
            <a:pPr marL="285750" indent="-285750" algn="r" rtl="1">
              <a:buClr>
                <a:schemeClr val="tx1"/>
              </a:buClr>
              <a:buSzPct val="100000"/>
              <a:buFont typeface="Wingdings" panose="05000000000000000000" pitchFamily="2" charset="2"/>
              <a:buChar char="Ø"/>
            </a:pPr>
            <a:r>
              <a:rPr lang="ar-EG" sz="2800" b="1" dirty="0" smtClean="0">
                <a:cs typeface="Akhbar MT" pitchFamily="2" charset="-78"/>
              </a:rPr>
              <a:t>  من اهم هذه الوظائف :-</a:t>
            </a:r>
            <a:endParaRPr lang="ar-EG" sz="2800" b="1" dirty="0">
              <a:cs typeface="Akhbar MT" pitchFamily="2" charset="-78"/>
            </a:endParaRPr>
          </a:p>
        </p:txBody>
      </p:sp>
      <p:sp>
        <p:nvSpPr>
          <p:cNvPr id="5" name="مربع نص 4"/>
          <p:cNvSpPr txBox="1"/>
          <p:nvPr/>
        </p:nvSpPr>
        <p:spPr>
          <a:xfrm>
            <a:off x="304800" y="2743200"/>
            <a:ext cx="11593286" cy="3970318"/>
          </a:xfrm>
          <a:prstGeom prst="rect">
            <a:avLst/>
          </a:prstGeom>
          <a:noFill/>
        </p:spPr>
        <p:txBody>
          <a:bodyPr wrap="square" rtlCol="1">
            <a:spAutoFit/>
          </a:bodyPr>
          <a:lstStyle/>
          <a:p>
            <a:pPr algn="r" rtl="1">
              <a:lnSpc>
                <a:spcPct val="150000"/>
              </a:lnSpc>
            </a:pPr>
            <a:r>
              <a:rPr lang="ar-EG" sz="2400" b="1" dirty="0" smtClean="0">
                <a:cs typeface="Akhbar MT" pitchFamily="2" charset="-78"/>
              </a:rPr>
              <a:t> 1) استمرارية الجماعة :-</a:t>
            </a:r>
          </a:p>
          <a:p>
            <a:pPr algn="r" rtl="1">
              <a:lnSpc>
                <a:spcPct val="150000"/>
              </a:lnSpc>
            </a:pPr>
            <a:r>
              <a:rPr lang="ar-EG" sz="2400" b="1" dirty="0" smtClean="0">
                <a:cs typeface="Akhbar MT" pitchFamily="2" charset="-78"/>
              </a:rPr>
              <a:t>بطبيعة الحال بعض الوظائف تعلو وذلك بسبب احاله من كانوا يشغلونها للتقاعد او الموت او غير ذلك تقابل الأسرة هذه الاحتياجات </a:t>
            </a:r>
            <a:r>
              <a:rPr lang="ar-EG" sz="2400" b="1" dirty="0" err="1" smtClean="0">
                <a:cs typeface="Akhbar MT" pitchFamily="2" charset="-78"/>
              </a:rPr>
              <a:t>بالانجاب</a:t>
            </a:r>
            <a:r>
              <a:rPr lang="ar-EG" sz="2400" b="1" dirty="0" smtClean="0">
                <a:cs typeface="Akhbar MT" pitchFamily="2" charset="-78"/>
              </a:rPr>
              <a:t> لتحقيق الاستمرارية.</a:t>
            </a:r>
          </a:p>
          <a:p>
            <a:pPr algn="r" rtl="1">
              <a:lnSpc>
                <a:spcPct val="150000"/>
              </a:lnSpc>
            </a:pPr>
            <a:r>
              <a:rPr lang="ar-EG" sz="2400" b="1" dirty="0" smtClean="0">
                <a:cs typeface="Akhbar MT" pitchFamily="2" charset="-78"/>
              </a:rPr>
              <a:t>2) رعاية وتدريب الصغار :-</a:t>
            </a:r>
          </a:p>
          <a:p>
            <a:pPr algn="r" rtl="1">
              <a:lnSpc>
                <a:spcPct val="150000"/>
              </a:lnSpc>
            </a:pPr>
            <a:r>
              <a:rPr lang="ar-EG" sz="2400" b="1" dirty="0" smtClean="0">
                <a:cs typeface="Akhbar MT" pitchFamily="2" charset="-78"/>
              </a:rPr>
              <a:t>يظل الطفل لسنوات عديدة يحتاج الي رعاية الكبار يدبرون له كل اموره حتي يشب عن الطوق علي عكس صغار الحيوانات ، </a:t>
            </a:r>
            <a:r>
              <a:rPr lang="ar-EG" sz="2400" b="1" dirty="0">
                <a:cs typeface="Akhbar MT" pitchFamily="2" charset="-78"/>
              </a:rPr>
              <a:t>و</a:t>
            </a:r>
            <a:r>
              <a:rPr lang="ar-EG" sz="2400" b="1" dirty="0" smtClean="0">
                <a:cs typeface="Akhbar MT" pitchFamily="2" charset="-78"/>
              </a:rPr>
              <a:t>تختلف  مدة هذه الإعالة باختلاف درجة تحضر المجتمع ، فهي قصيرة في المجتمعات الريفية والبدوية والرعوية وتزداد هذه الفترة في المجتمعات الحضرية والصناعية. </a:t>
            </a:r>
          </a:p>
        </p:txBody>
      </p:sp>
    </p:spTree>
    <p:extLst>
      <p:ext uri="{BB962C8B-B14F-4D97-AF65-F5344CB8AC3E}">
        <p14:creationId xmlns:p14="http://schemas.microsoft.com/office/powerpoint/2010/main" val="3391112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مربع نص 2"/>
          <p:cNvSpPr txBox="1"/>
          <p:nvPr/>
        </p:nvSpPr>
        <p:spPr>
          <a:xfrm>
            <a:off x="533400" y="1295400"/>
            <a:ext cx="11430000" cy="4524315"/>
          </a:xfrm>
          <a:prstGeom prst="rect">
            <a:avLst/>
          </a:prstGeom>
          <a:noFill/>
        </p:spPr>
        <p:txBody>
          <a:bodyPr wrap="square" rtlCol="1">
            <a:spAutoFit/>
          </a:bodyPr>
          <a:lstStyle/>
          <a:p>
            <a:pPr algn="r" rtl="1">
              <a:lnSpc>
                <a:spcPct val="150000"/>
              </a:lnSpc>
            </a:pPr>
            <a:r>
              <a:rPr lang="ar-EG" sz="2400" b="1" dirty="0" smtClean="0">
                <a:cs typeface="Akhbar MT" pitchFamily="2" charset="-78"/>
              </a:rPr>
              <a:t>3) تنشئة الفرد :-</a:t>
            </a:r>
          </a:p>
          <a:p>
            <a:pPr algn="r" rtl="1">
              <a:lnSpc>
                <a:spcPct val="150000"/>
              </a:lnSpc>
            </a:pPr>
            <a:r>
              <a:rPr lang="ar-EG" sz="2400" b="1" dirty="0" smtClean="0">
                <a:cs typeface="Akhbar MT" pitchFamily="2" charset="-78"/>
              </a:rPr>
              <a:t>تعد هذه من أخطر وأهم وظيفة </a:t>
            </a:r>
            <a:r>
              <a:rPr lang="ar-EG" sz="2400" b="1" dirty="0">
                <a:cs typeface="Akhbar MT" pitchFamily="2" charset="-78"/>
              </a:rPr>
              <a:t>ا</a:t>
            </a:r>
            <a:r>
              <a:rPr lang="ar-EG" sz="2400" b="1" dirty="0" smtClean="0">
                <a:cs typeface="Akhbar MT" pitchFamily="2" charset="-78"/>
              </a:rPr>
              <a:t>جتماعية للأسرة فهي حجر الزاوية في بناء </a:t>
            </a:r>
            <a:r>
              <a:rPr lang="ar-EG" sz="2400" b="1" dirty="0">
                <a:cs typeface="Akhbar MT" pitchFamily="2" charset="-78"/>
              </a:rPr>
              <a:t>و</a:t>
            </a:r>
            <a:r>
              <a:rPr lang="ar-EG" sz="2400" b="1" dirty="0" smtClean="0">
                <a:cs typeface="Akhbar MT" pitchFamily="2" charset="-78"/>
              </a:rPr>
              <a:t>تقدم المجتمع ، فتقدم الأسرة أفراد صالحين للقيام بأدوارهم في المجتمع ، ولاشك أن أي انحراف سلوكي ووظيفي يكون سببه قصور الدور الأسري في التنشئة الاجتماعية السليمة للأفراد .</a:t>
            </a:r>
          </a:p>
          <a:p>
            <a:pPr algn="r" rtl="1">
              <a:lnSpc>
                <a:spcPct val="150000"/>
              </a:lnSpc>
            </a:pPr>
            <a:r>
              <a:rPr lang="ar-EG" sz="2400" b="1" dirty="0" smtClean="0">
                <a:cs typeface="Akhbar MT" pitchFamily="2" charset="-78"/>
              </a:rPr>
              <a:t>4) وظائف ذات طابع خاص أهمها ما يلي :- </a:t>
            </a:r>
          </a:p>
          <a:p>
            <a:pPr marL="285750" indent="-285750" algn="r" rtl="1">
              <a:lnSpc>
                <a:spcPct val="150000"/>
              </a:lnSpc>
              <a:buFont typeface="Arial" panose="020B0604020202020204" pitchFamily="34" charset="0"/>
              <a:buChar char="•"/>
            </a:pPr>
            <a:r>
              <a:rPr lang="ar-EG" sz="2400" b="1" dirty="0" smtClean="0">
                <a:cs typeface="Akhbar MT" pitchFamily="2" charset="-78"/>
              </a:rPr>
              <a:t>الوظيفة الإنتاجية : وفيها يتعاونون أفراد الأسرة في العمل الإنتاجي بتقسيم الأدوار فيما بينهم.</a:t>
            </a:r>
          </a:p>
          <a:p>
            <a:pPr marL="285750" indent="-285750" algn="r" rtl="1">
              <a:lnSpc>
                <a:spcPct val="150000"/>
              </a:lnSpc>
              <a:buFont typeface="Arial" panose="020B0604020202020204" pitchFamily="34" charset="0"/>
              <a:buChar char="•"/>
            </a:pPr>
            <a:r>
              <a:rPr lang="ar-EG" sz="2400" b="1" dirty="0" smtClean="0">
                <a:cs typeface="Akhbar MT" pitchFamily="2" charset="-78"/>
              </a:rPr>
              <a:t>تقوم الأسرة بدور هام في تحديد المكانات الاجتماعية لأفرادها.</a:t>
            </a:r>
          </a:p>
          <a:p>
            <a:pPr algn="r" rtl="1">
              <a:lnSpc>
                <a:spcPct val="150000"/>
              </a:lnSpc>
            </a:pPr>
            <a:r>
              <a:rPr lang="ar-EG" sz="2400" b="1" dirty="0" smtClean="0">
                <a:cs typeface="Akhbar MT" pitchFamily="2" charset="-78"/>
              </a:rPr>
              <a:t>5) توريث الممتلكات : </a:t>
            </a:r>
            <a:r>
              <a:rPr lang="ar-EG" sz="2400" b="1" dirty="0" err="1" smtClean="0">
                <a:cs typeface="Akhbar MT" pitchFamily="2" charset="-78"/>
              </a:rPr>
              <a:t>إنتماء</a:t>
            </a:r>
            <a:r>
              <a:rPr lang="ar-EG" sz="2400" b="1" dirty="0" smtClean="0">
                <a:cs typeface="Akhbar MT" pitchFamily="2" charset="-78"/>
              </a:rPr>
              <a:t> الفرد للأسرة يحدد مركز قرابته فيها ويعطي له الحق في توريث ممتلكاتها وبدون النسق </a:t>
            </a:r>
            <a:r>
              <a:rPr lang="ar-EG" sz="2400" b="1" dirty="0" err="1" smtClean="0">
                <a:cs typeface="Akhbar MT" pitchFamily="2" charset="-78"/>
              </a:rPr>
              <a:t>القرابي</a:t>
            </a:r>
            <a:r>
              <a:rPr lang="ar-EG" sz="2400" b="1" dirty="0" smtClean="0">
                <a:cs typeface="Akhbar MT" pitchFamily="2" charset="-78"/>
              </a:rPr>
              <a:t> يواجه المجتمع مشكلة توزيع ثرواته علي مستحقيها. </a:t>
            </a:r>
            <a:endParaRPr lang="ar-EG" sz="2400" b="1" dirty="0">
              <a:cs typeface="Akhbar MT" pitchFamily="2" charset="-78"/>
            </a:endParaRPr>
          </a:p>
        </p:txBody>
      </p:sp>
    </p:spTree>
    <p:extLst>
      <p:ext uri="{BB962C8B-B14F-4D97-AF65-F5344CB8AC3E}">
        <p14:creationId xmlns:p14="http://schemas.microsoft.com/office/powerpoint/2010/main" val="3656638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81400" y="304800"/>
            <a:ext cx="5867400" cy="918882"/>
          </a:xfrm>
        </p:spPr>
        <p:txBody>
          <a:bodyPr/>
          <a:lstStyle/>
          <a:p>
            <a:pPr algn="ctr"/>
            <a:r>
              <a:rPr lang="ar-EG" sz="5400" dirty="0" smtClean="0">
                <a:cs typeface="Akhbar MT" pitchFamily="2" charset="-78"/>
              </a:rPr>
              <a:t>خصائص الأسرة الريفية</a:t>
            </a:r>
            <a:endParaRPr lang="ar-EG" sz="5400" dirty="0">
              <a:cs typeface="Akhbar MT" pitchFamily="2" charset="-78"/>
            </a:endParaRPr>
          </a:p>
        </p:txBody>
      </p:sp>
      <p:sp>
        <p:nvSpPr>
          <p:cNvPr id="3" name="عنصر نائب للمحتوى 2"/>
          <p:cNvSpPr>
            <a:spLocks noGrp="1"/>
          </p:cNvSpPr>
          <p:nvPr>
            <p:ph idx="1"/>
          </p:nvPr>
        </p:nvSpPr>
        <p:spPr>
          <a:xfrm>
            <a:off x="609600" y="2895600"/>
            <a:ext cx="11049000" cy="3657600"/>
          </a:xfrm>
        </p:spPr>
        <p:txBody>
          <a:bodyPr>
            <a:noAutofit/>
          </a:bodyPr>
          <a:lstStyle/>
          <a:p>
            <a:pPr marL="0" indent="0">
              <a:lnSpc>
                <a:spcPct val="150000"/>
              </a:lnSpc>
              <a:buClr>
                <a:schemeClr val="tx1"/>
              </a:buClr>
              <a:buSzPct val="105000"/>
              <a:buNone/>
            </a:pPr>
            <a:r>
              <a:rPr lang="ar-EG" sz="2800" b="1" dirty="0" smtClean="0">
                <a:cs typeface="Akhbar MT" pitchFamily="2" charset="-78"/>
              </a:rPr>
              <a:t>5) الارتباط بين البيت والمزرعة :-</a:t>
            </a:r>
          </a:p>
          <a:p>
            <a:pPr marL="0" indent="0">
              <a:lnSpc>
                <a:spcPct val="150000"/>
              </a:lnSpc>
              <a:buClr>
                <a:schemeClr val="tx1"/>
              </a:buClr>
              <a:buSzPct val="105000"/>
              <a:buNone/>
            </a:pPr>
            <a:r>
              <a:rPr lang="ar-EG" sz="2400" b="1" dirty="0" smtClean="0">
                <a:cs typeface="Akhbar MT" pitchFamily="2" charset="-78"/>
              </a:rPr>
              <a:t>الأسرة الريفية دائماً متصلة بالحقل ، ففي الحقل تتم العمليات الزراعية للإنتاج النباتي ، وفي المنزل تتم العمليات المتصلة بالإنتاج الحيواني.</a:t>
            </a:r>
          </a:p>
          <a:p>
            <a:pPr marL="0" indent="0">
              <a:lnSpc>
                <a:spcPct val="150000"/>
              </a:lnSpc>
              <a:buClr>
                <a:schemeClr val="tx1"/>
              </a:buClr>
              <a:buSzPct val="105000"/>
              <a:buNone/>
            </a:pPr>
            <a:r>
              <a:rPr lang="ar-EG" sz="2400" b="1" dirty="0" smtClean="0">
                <a:cs typeface="Akhbar MT" pitchFamily="2" charset="-78"/>
              </a:rPr>
              <a:t>بجانب العمليات المنزلية ، واحياناً يكون المنزل داخل المنزل فيحدث التداخل بين العمل الحقلي والمنزلي مما يصعب الفصل بين ميزانية الأسرة الانتاجية والاستهلاكية ومن ثم صعوبة تقدير الدخل الصافي للأسرة الريفية من الإنتاج </a:t>
            </a:r>
            <a:r>
              <a:rPr lang="ar-EG" sz="2400" b="1" dirty="0" err="1" smtClean="0">
                <a:cs typeface="Akhbar MT" pitchFamily="2" charset="-78"/>
              </a:rPr>
              <a:t>المزرعي</a:t>
            </a:r>
            <a:r>
              <a:rPr lang="ar-EG" sz="2400" b="1" dirty="0" smtClean="0">
                <a:cs typeface="Akhbar MT" pitchFamily="2" charset="-78"/>
              </a:rPr>
              <a:t> ولكن في الأسرة الحضرية يكون الانفصال واضحاً بين المنزل ومكان العمل مما يؤدي الي سهولة حساب ميزانيتها وتطور الدخل بها.</a:t>
            </a:r>
          </a:p>
        </p:txBody>
      </p:sp>
      <p:sp>
        <p:nvSpPr>
          <p:cNvPr id="4" name="مربع نص 3"/>
          <p:cNvSpPr txBox="1"/>
          <p:nvPr/>
        </p:nvSpPr>
        <p:spPr>
          <a:xfrm>
            <a:off x="8610600" y="1550075"/>
            <a:ext cx="3048000" cy="2031325"/>
          </a:xfrm>
          <a:prstGeom prst="rect">
            <a:avLst/>
          </a:prstGeom>
          <a:noFill/>
        </p:spPr>
        <p:txBody>
          <a:bodyPr wrap="square" rtlCol="1">
            <a:spAutoFit/>
          </a:bodyPr>
          <a:lstStyle/>
          <a:p>
            <a:pPr algn="r" rtl="1">
              <a:lnSpc>
                <a:spcPct val="150000"/>
              </a:lnSpc>
            </a:pPr>
            <a:r>
              <a:rPr lang="ar-EG" sz="2800" b="1" dirty="0" smtClean="0">
                <a:cs typeface="Akhbar MT" pitchFamily="2" charset="-78"/>
              </a:rPr>
              <a:t>1) الاشتغال بالزراعة.</a:t>
            </a:r>
          </a:p>
          <a:p>
            <a:pPr algn="r" rtl="1">
              <a:lnSpc>
                <a:spcPct val="150000"/>
              </a:lnSpc>
            </a:pPr>
            <a:r>
              <a:rPr lang="ar-EG" sz="2800" b="1" dirty="0" smtClean="0">
                <a:cs typeface="Akhbar MT" pitchFamily="2" charset="-78"/>
              </a:rPr>
              <a:t>3) كبر حجم الأسرة</a:t>
            </a:r>
          </a:p>
          <a:p>
            <a:pPr marL="342900" indent="-342900" algn="r" rtl="1">
              <a:lnSpc>
                <a:spcPct val="150000"/>
              </a:lnSpc>
              <a:buAutoNum type="arabicParenR"/>
            </a:pPr>
            <a:endParaRPr lang="ar-EG" sz="2800" b="1" dirty="0">
              <a:cs typeface="Akhbar MT" pitchFamily="2" charset="-78"/>
            </a:endParaRPr>
          </a:p>
        </p:txBody>
      </p:sp>
      <p:sp>
        <p:nvSpPr>
          <p:cNvPr id="5" name="مربع نص 4"/>
          <p:cNvSpPr txBox="1"/>
          <p:nvPr/>
        </p:nvSpPr>
        <p:spPr>
          <a:xfrm>
            <a:off x="1981200" y="1525794"/>
            <a:ext cx="3200400" cy="1384995"/>
          </a:xfrm>
          <a:prstGeom prst="rect">
            <a:avLst/>
          </a:prstGeom>
          <a:noFill/>
        </p:spPr>
        <p:txBody>
          <a:bodyPr wrap="square" rtlCol="1">
            <a:spAutoFit/>
          </a:bodyPr>
          <a:lstStyle/>
          <a:p>
            <a:pPr algn="r" rtl="1">
              <a:lnSpc>
                <a:spcPct val="150000"/>
              </a:lnSpc>
            </a:pPr>
            <a:r>
              <a:rPr lang="ar-EG" sz="2800" b="1" dirty="0" smtClean="0">
                <a:cs typeface="Akhbar MT" pitchFamily="2" charset="-78"/>
              </a:rPr>
              <a:t>2) العمل للأسرة.</a:t>
            </a:r>
          </a:p>
          <a:p>
            <a:pPr algn="r" rtl="1">
              <a:lnSpc>
                <a:spcPct val="150000"/>
              </a:lnSpc>
            </a:pPr>
            <a:r>
              <a:rPr lang="ar-EG" sz="2800" b="1" dirty="0" smtClean="0">
                <a:cs typeface="Akhbar MT" pitchFamily="2" charset="-78"/>
              </a:rPr>
              <a:t>4) السلطة الأبوية.</a:t>
            </a:r>
            <a:endParaRPr lang="ar-EG" sz="2800" b="1" dirty="0">
              <a:cs typeface="Akhbar MT" pitchFamily="2" charset="-78"/>
            </a:endParaRPr>
          </a:p>
        </p:txBody>
      </p:sp>
    </p:spTree>
    <p:extLst>
      <p:ext uri="{BB962C8B-B14F-4D97-AF65-F5344CB8AC3E}">
        <p14:creationId xmlns:p14="http://schemas.microsoft.com/office/powerpoint/2010/main" val="10685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152400" y="381000"/>
            <a:ext cx="11811000" cy="6093976"/>
          </a:xfrm>
          <a:prstGeom prst="rect">
            <a:avLst/>
          </a:prstGeom>
          <a:noFill/>
        </p:spPr>
        <p:txBody>
          <a:bodyPr wrap="square" rtlCol="1">
            <a:spAutoFit/>
          </a:bodyPr>
          <a:lstStyle/>
          <a:p>
            <a:pPr algn="r" rtl="1">
              <a:lnSpc>
                <a:spcPct val="150000"/>
              </a:lnSpc>
            </a:pPr>
            <a:r>
              <a:rPr lang="ar-EG" sz="3200" b="1" dirty="0" smtClean="0">
                <a:cs typeface="Akhbar MT" pitchFamily="2" charset="-78"/>
              </a:rPr>
              <a:t>6) عدم التخصص :-</a:t>
            </a:r>
          </a:p>
          <a:p>
            <a:pPr algn="r" rtl="1">
              <a:lnSpc>
                <a:spcPct val="150000"/>
              </a:lnSpc>
            </a:pPr>
            <a:r>
              <a:rPr lang="ar-EG" sz="2800" b="1" dirty="0" smtClean="0">
                <a:cs typeface="Akhbar MT" pitchFamily="2" charset="-78"/>
              </a:rPr>
              <a:t>تميل مهارات أعضاء الأسرة الريفية غالباً للعموم ، فكل منهم لديه حصيلة من المعلومات والخبرات المتصلة بمختلف بشئون الزراعة سواء النباتي </a:t>
            </a:r>
            <a:r>
              <a:rPr lang="ar-EG" sz="2800" b="1" dirty="0">
                <a:cs typeface="Akhbar MT" pitchFamily="2" charset="-78"/>
              </a:rPr>
              <a:t>أ</a:t>
            </a:r>
            <a:r>
              <a:rPr lang="ar-EG" sz="2800" b="1" dirty="0" smtClean="0">
                <a:cs typeface="Akhbar MT" pitchFamily="2" charset="-78"/>
              </a:rPr>
              <a:t>و الحيواني فالمزارع يعرف ........</a:t>
            </a:r>
            <a:r>
              <a:rPr lang="en-US" sz="2800" b="1" dirty="0" smtClean="0">
                <a:cs typeface="Akhbar MT" pitchFamily="2" charset="-78"/>
              </a:rPr>
              <a:t> …….. , .......... , ......... , </a:t>
            </a:r>
            <a:r>
              <a:rPr lang="ar-EG" sz="2800" b="1" dirty="0" smtClean="0">
                <a:cs typeface="Akhbar MT" pitchFamily="2" charset="-78"/>
              </a:rPr>
              <a:t>وإلخ.</a:t>
            </a:r>
          </a:p>
          <a:p>
            <a:pPr algn="r" rtl="1">
              <a:lnSpc>
                <a:spcPct val="150000"/>
              </a:lnSpc>
            </a:pPr>
            <a:r>
              <a:rPr lang="ar-EG" sz="2800" b="1" dirty="0" smtClean="0">
                <a:cs typeface="Akhbar MT" pitchFamily="2" charset="-78"/>
              </a:rPr>
              <a:t>بينما نجد التخصص في الأسرة الحضرية حيث كل فرد منهم عمل واحد يتخصص فيه.</a:t>
            </a:r>
          </a:p>
          <a:p>
            <a:pPr algn="r" rtl="1">
              <a:lnSpc>
                <a:spcPct val="150000"/>
              </a:lnSpc>
            </a:pPr>
            <a:r>
              <a:rPr lang="ar-EG" sz="3200" b="1" dirty="0" smtClean="0">
                <a:cs typeface="Akhbar MT" pitchFamily="2" charset="-78"/>
              </a:rPr>
              <a:t>7) بساطة الحياة :-</a:t>
            </a:r>
          </a:p>
          <a:p>
            <a:pPr algn="r" rtl="1">
              <a:lnSpc>
                <a:spcPct val="150000"/>
              </a:lnSpc>
            </a:pPr>
            <a:r>
              <a:rPr lang="ar-EG" sz="2800" b="1" dirty="0" smtClean="0">
                <a:cs typeface="Akhbar MT" pitchFamily="2" charset="-78"/>
              </a:rPr>
              <a:t>ترجع بساطة حياة الأسرة الريفية الي بساطة الأعمال التي تقوم بها ، وإلي بساطة الأهداف التي تسعي الأسرة الي تحقيقها وقد تنحصر كل هذه الأهداف في ادخار الماء ، ومحاولة التفوق علي الجار بزيادة المحصول ، واحياناً يستطيعون الاستغناء عن الكماليات المنزلية فهي لا تبدو مهمة لهم ، أما الأسرة الحضرية تتسم حياتها بالتعقيد والتركيز علي الأساسيات والكماليات المنزلية. </a:t>
            </a:r>
            <a:endParaRPr lang="ar-EG" sz="2800" b="1" dirty="0">
              <a:cs typeface="Akhbar MT" pitchFamily="2" charset="-78"/>
            </a:endParaRPr>
          </a:p>
        </p:txBody>
      </p:sp>
    </p:spTree>
    <p:extLst>
      <p:ext uri="{BB962C8B-B14F-4D97-AF65-F5344CB8AC3E}">
        <p14:creationId xmlns:p14="http://schemas.microsoft.com/office/powerpoint/2010/main" val="33536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81200" y="381000"/>
            <a:ext cx="8229600" cy="646331"/>
          </a:xfrm>
          <a:prstGeom prst="rect">
            <a:avLst/>
          </a:prstGeom>
          <a:noFill/>
        </p:spPr>
        <p:txBody>
          <a:bodyPr wrap="square" rtlCol="1">
            <a:spAutoFit/>
          </a:bodyPr>
          <a:lstStyle/>
          <a:p>
            <a:pPr algn="ctr" defTabSz="457200" rtl="1"/>
            <a:r>
              <a:rPr lang="ar-EG" sz="3600" b="1" dirty="0" smtClean="0">
                <a:solidFill>
                  <a:prstClr val="white"/>
                </a:solidFill>
                <a:cs typeface="Akhbar MT" pitchFamily="2" charset="-78"/>
              </a:rPr>
              <a:t>آثار </a:t>
            </a:r>
            <a:r>
              <a:rPr lang="ar-EG" sz="3600" b="1" dirty="0" err="1" smtClean="0">
                <a:solidFill>
                  <a:prstClr val="white"/>
                </a:solidFill>
                <a:cs typeface="Akhbar MT" pitchFamily="2" charset="-78"/>
              </a:rPr>
              <a:t>التغيرالتكنولوجي</a:t>
            </a:r>
            <a:r>
              <a:rPr lang="ar-EG" sz="3600" b="1" dirty="0" smtClean="0">
                <a:solidFill>
                  <a:prstClr val="white"/>
                </a:solidFill>
                <a:cs typeface="Akhbar MT" pitchFamily="2" charset="-78"/>
              </a:rPr>
              <a:t> علي الأسرة الريفية</a:t>
            </a:r>
            <a:endParaRPr lang="ar-EG" sz="3600" b="1" dirty="0">
              <a:solidFill>
                <a:prstClr val="white"/>
              </a:solidFill>
              <a:cs typeface="Akhbar MT" pitchFamily="2" charset="-78"/>
            </a:endParaRPr>
          </a:p>
        </p:txBody>
      </p:sp>
      <p:sp>
        <p:nvSpPr>
          <p:cNvPr id="3" name="مربع نص 2"/>
          <p:cNvSpPr txBox="1"/>
          <p:nvPr/>
        </p:nvSpPr>
        <p:spPr>
          <a:xfrm>
            <a:off x="685800" y="1232118"/>
            <a:ext cx="11049000" cy="1815882"/>
          </a:xfrm>
          <a:prstGeom prst="rect">
            <a:avLst/>
          </a:prstGeom>
          <a:noFill/>
        </p:spPr>
        <p:txBody>
          <a:bodyPr wrap="square" rtlCol="1">
            <a:spAutoFit/>
          </a:bodyPr>
          <a:lstStyle/>
          <a:p>
            <a:pPr algn="r" defTabSz="457200" rtl="1">
              <a:lnSpc>
                <a:spcPct val="200000"/>
              </a:lnSpc>
            </a:pPr>
            <a:r>
              <a:rPr lang="ar-EG" sz="2800" b="1" dirty="0" smtClean="0">
                <a:solidFill>
                  <a:prstClr val="white"/>
                </a:solidFill>
                <a:cs typeface="Akhbar MT" pitchFamily="2" charset="-78"/>
              </a:rPr>
              <a:t>1- عدم قيام الأسرة بجميع الوظائف التي كانت نقوم بها سابقاً وصلت غيرها مؤسسات اخري تقوم بتلك الوظائف مثل المدارس تقوم بالدور التعليمي، المساجد تقوم بالدور الديني ، والملاعب تقوم بالدور الترفيهي.</a:t>
            </a:r>
            <a:endParaRPr lang="ar-EG" sz="2800" b="1" dirty="0">
              <a:solidFill>
                <a:prstClr val="white"/>
              </a:solidFill>
              <a:cs typeface="Akhbar MT" pitchFamily="2" charset="-78"/>
            </a:endParaRPr>
          </a:p>
        </p:txBody>
      </p:sp>
      <p:sp>
        <p:nvSpPr>
          <p:cNvPr id="4" name="مربع نص 3"/>
          <p:cNvSpPr txBox="1"/>
          <p:nvPr/>
        </p:nvSpPr>
        <p:spPr>
          <a:xfrm>
            <a:off x="685800" y="3591580"/>
            <a:ext cx="11049000" cy="523220"/>
          </a:xfrm>
          <a:prstGeom prst="rect">
            <a:avLst/>
          </a:prstGeom>
          <a:noFill/>
        </p:spPr>
        <p:txBody>
          <a:bodyPr wrap="square" rtlCol="1">
            <a:spAutoFit/>
          </a:bodyPr>
          <a:lstStyle/>
          <a:p>
            <a:pPr algn="r" defTabSz="457200" rtl="1"/>
            <a:r>
              <a:rPr lang="ar-EG" sz="2800" b="1" dirty="0" smtClean="0">
                <a:solidFill>
                  <a:prstClr val="white"/>
                </a:solidFill>
                <a:cs typeface="Akhbar MT" pitchFamily="2" charset="-78"/>
              </a:rPr>
              <a:t>2- تغير شكل العلاقة من الآباء والابناء واصبحت مبنية علي الاحترام من الابن الرهيب وخوف الابناء من الآباء. </a:t>
            </a:r>
            <a:endParaRPr lang="ar-EG" sz="2800" b="1" dirty="0">
              <a:solidFill>
                <a:prstClr val="white"/>
              </a:solidFill>
              <a:cs typeface="Akhbar MT" pitchFamily="2" charset="-78"/>
            </a:endParaRPr>
          </a:p>
        </p:txBody>
      </p:sp>
      <p:sp>
        <p:nvSpPr>
          <p:cNvPr id="5" name="مربع نص 4"/>
          <p:cNvSpPr txBox="1"/>
          <p:nvPr/>
        </p:nvSpPr>
        <p:spPr>
          <a:xfrm>
            <a:off x="838200" y="4495800"/>
            <a:ext cx="10820400" cy="1708160"/>
          </a:xfrm>
          <a:prstGeom prst="rect">
            <a:avLst/>
          </a:prstGeom>
          <a:noFill/>
        </p:spPr>
        <p:txBody>
          <a:bodyPr wrap="square" rtlCol="1">
            <a:spAutoFit/>
          </a:bodyPr>
          <a:lstStyle/>
          <a:p>
            <a:pPr algn="r" defTabSz="457200" rtl="1">
              <a:lnSpc>
                <a:spcPct val="200000"/>
              </a:lnSpc>
            </a:pPr>
            <a:r>
              <a:rPr lang="ar-EG" sz="2800" dirty="0" smtClean="0">
                <a:solidFill>
                  <a:prstClr val="white"/>
                </a:solidFill>
                <a:cs typeface="Akhbar MT" pitchFamily="2" charset="-78"/>
              </a:rPr>
              <a:t>3- تغير شكل السلطة الاسرية الذي سيطر علي الأسرة واصبح جميع افراد الأسرة </a:t>
            </a:r>
            <a:r>
              <a:rPr lang="ar-EG" sz="2800" dirty="0" err="1" smtClean="0">
                <a:solidFill>
                  <a:prstClr val="white"/>
                </a:solidFill>
                <a:cs typeface="Akhbar MT" pitchFamily="2" charset="-78"/>
              </a:rPr>
              <a:t>متجادين</a:t>
            </a:r>
            <a:r>
              <a:rPr lang="ar-EG" sz="2800" dirty="0" smtClean="0">
                <a:solidFill>
                  <a:prstClr val="white"/>
                </a:solidFill>
                <a:cs typeface="Akhbar MT" pitchFamily="2" charset="-78"/>
              </a:rPr>
              <a:t> في ابداء الرأي والمشاركة في اتخاذ القرارات.</a:t>
            </a:r>
            <a:endParaRPr lang="ar-EG" sz="2800" dirty="0">
              <a:solidFill>
                <a:prstClr val="white"/>
              </a:solidFill>
              <a:cs typeface="Akhbar MT" pitchFamily="2" charset="-78"/>
            </a:endParaRPr>
          </a:p>
        </p:txBody>
      </p:sp>
    </p:spTree>
    <p:extLst>
      <p:ext uri="{BB962C8B-B14F-4D97-AF65-F5344CB8AC3E}">
        <p14:creationId xmlns:p14="http://schemas.microsoft.com/office/powerpoint/2010/main" val="80834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3400" y="1219200"/>
            <a:ext cx="11201400" cy="846386"/>
          </a:xfrm>
          <a:prstGeom prst="rect">
            <a:avLst/>
          </a:prstGeom>
          <a:noFill/>
        </p:spPr>
        <p:txBody>
          <a:bodyPr wrap="square" rtlCol="1">
            <a:spAutoFit/>
          </a:bodyPr>
          <a:lstStyle/>
          <a:p>
            <a:pPr algn="r" defTabSz="457200" rtl="1">
              <a:lnSpc>
                <a:spcPct val="200000"/>
              </a:lnSpc>
            </a:pPr>
            <a:r>
              <a:rPr lang="ar-EG" sz="2800" b="1" dirty="0" smtClean="0">
                <a:solidFill>
                  <a:prstClr val="white"/>
                </a:solidFill>
                <a:cs typeface="Akhbar MT" pitchFamily="2" charset="-78"/>
              </a:rPr>
              <a:t>4- اصبح للمرأة  دور ايجابي بعد ان أتيحت لها فرصة التعليم والعمل ومشاركة الرجل في تحمل مسئوليات الأسرة.</a:t>
            </a:r>
            <a:endParaRPr lang="ar-EG" sz="2800" b="1" dirty="0">
              <a:solidFill>
                <a:prstClr val="white"/>
              </a:solidFill>
              <a:cs typeface="Akhbar MT" pitchFamily="2" charset="-78"/>
            </a:endParaRPr>
          </a:p>
        </p:txBody>
      </p:sp>
      <p:sp>
        <p:nvSpPr>
          <p:cNvPr id="3" name="مربع نص 2"/>
          <p:cNvSpPr txBox="1"/>
          <p:nvPr/>
        </p:nvSpPr>
        <p:spPr>
          <a:xfrm>
            <a:off x="685800" y="2406640"/>
            <a:ext cx="11049000" cy="1708160"/>
          </a:xfrm>
          <a:prstGeom prst="rect">
            <a:avLst/>
          </a:prstGeom>
          <a:noFill/>
        </p:spPr>
        <p:txBody>
          <a:bodyPr wrap="square" rtlCol="1">
            <a:spAutoFit/>
          </a:bodyPr>
          <a:lstStyle/>
          <a:p>
            <a:pPr algn="r" defTabSz="457200" rtl="1">
              <a:lnSpc>
                <a:spcPct val="200000"/>
              </a:lnSpc>
            </a:pPr>
            <a:r>
              <a:rPr lang="ar-EG" sz="2800" b="1" dirty="0" smtClean="0">
                <a:solidFill>
                  <a:prstClr val="white"/>
                </a:solidFill>
                <a:cs typeface="Akhbar MT" pitchFamily="2" charset="-78"/>
              </a:rPr>
              <a:t>5- ضعف الروابط الأسرية حيث لم تعد الأسرة استطاعتها جمع كل افرادها في منزل واحد اما سبب التعليم خارج مناطقهم او الهجرة للعمل وبعاً لذلك قل الانتماء الأسري ولم تعد القوية بين الآباء وابنائهم هي السائدة.</a:t>
            </a:r>
            <a:endParaRPr lang="ar-EG" sz="2800" b="1" dirty="0">
              <a:solidFill>
                <a:prstClr val="white"/>
              </a:solidFill>
              <a:cs typeface="Akhbar MT" pitchFamily="2" charset="-78"/>
            </a:endParaRPr>
          </a:p>
        </p:txBody>
      </p:sp>
      <p:sp>
        <p:nvSpPr>
          <p:cNvPr id="4" name="مربع نص 3"/>
          <p:cNvSpPr txBox="1"/>
          <p:nvPr/>
        </p:nvSpPr>
        <p:spPr>
          <a:xfrm>
            <a:off x="685800" y="4343400"/>
            <a:ext cx="11049000" cy="1708160"/>
          </a:xfrm>
          <a:prstGeom prst="rect">
            <a:avLst/>
          </a:prstGeom>
          <a:noFill/>
        </p:spPr>
        <p:txBody>
          <a:bodyPr wrap="square" rtlCol="1">
            <a:spAutoFit/>
          </a:bodyPr>
          <a:lstStyle/>
          <a:p>
            <a:pPr algn="r" defTabSz="457200" rtl="1">
              <a:lnSpc>
                <a:spcPct val="200000"/>
              </a:lnSpc>
            </a:pPr>
            <a:r>
              <a:rPr lang="ar-EG" sz="2800" b="1" dirty="0" smtClean="0">
                <a:solidFill>
                  <a:prstClr val="white"/>
                </a:solidFill>
                <a:cs typeface="Akhbar MT" pitchFamily="2" charset="-78"/>
              </a:rPr>
              <a:t>6- ميل حجم الأسرة للتقلص واصبح الكثيرون يفضلون الأسرة الصغيرة التي ينتشر فيها التعليم وارتفاع مستوي المعيشة.</a:t>
            </a:r>
            <a:endParaRPr lang="ar-EG" sz="2800" b="1" dirty="0">
              <a:solidFill>
                <a:prstClr val="white"/>
              </a:solidFill>
              <a:cs typeface="Akhbar MT" pitchFamily="2" charset="-78"/>
            </a:endParaRPr>
          </a:p>
        </p:txBody>
      </p:sp>
    </p:spTree>
    <p:extLst>
      <p:ext uri="{BB962C8B-B14F-4D97-AF65-F5344CB8AC3E}">
        <p14:creationId xmlns:p14="http://schemas.microsoft.com/office/powerpoint/2010/main" val="358997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533400" y="9227"/>
            <a:ext cx="11430000" cy="6740307"/>
          </a:xfrm>
          <a:prstGeom prst="rect">
            <a:avLst/>
          </a:prstGeom>
          <a:noFill/>
        </p:spPr>
        <p:txBody>
          <a:bodyPr wrap="square" rtlCol="1">
            <a:spAutoFit/>
          </a:bodyPr>
          <a:lstStyle/>
          <a:p>
            <a:pPr marL="358775" indent="-358775" algn="r" rtl="1">
              <a:lnSpc>
                <a:spcPct val="150000"/>
              </a:lnSpc>
              <a:buSzPct val="90000"/>
              <a:buFont typeface="Wingdings" panose="05000000000000000000" pitchFamily="2" charset="2"/>
              <a:buChar char="q"/>
            </a:pPr>
            <a:r>
              <a:rPr lang="ar-EG" sz="3200" b="1" dirty="0" smtClean="0">
                <a:latin typeface="Agency FB" panose="020B0503020202020204" pitchFamily="34" charset="0"/>
                <a:cs typeface="Akhbar MT" pitchFamily="2" charset="-78"/>
              </a:rPr>
              <a:t> المنظمات الريفية في المجتمعات الريفية :-</a:t>
            </a:r>
          </a:p>
          <a:p>
            <a:pPr algn="r" rtl="1">
              <a:lnSpc>
                <a:spcPct val="150000"/>
              </a:lnSpc>
            </a:pPr>
            <a:r>
              <a:rPr lang="ar-EG" sz="2800" b="1" dirty="0" smtClean="0">
                <a:latin typeface="Agency FB" panose="020B0503020202020204" pitchFamily="34" charset="0"/>
                <a:cs typeface="Akhbar MT" pitchFamily="2" charset="-78"/>
              </a:rPr>
              <a:t>تعني الكيانات والهيئات المتواجدة في الريف مثل الوحدة الصحية – الجمعية التعاونية – الجمعية الزراعية – المدارس ...... إلخ.</a:t>
            </a:r>
          </a:p>
          <a:p>
            <a:pPr marL="449263" indent="-449263" algn="r" rtl="1">
              <a:lnSpc>
                <a:spcPct val="150000"/>
              </a:lnSpc>
              <a:buClr>
                <a:schemeClr val="tx1"/>
              </a:buClr>
              <a:buSzPct val="90000"/>
              <a:buFont typeface="Wingdings" panose="05000000000000000000" pitchFamily="2" charset="2"/>
              <a:buChar char="q"/>
              <a:tabLst>
                <a:tab pos="87313" algn="l"/>
              </a:tabLst>
            </a:pPr>
            <a:r>
              <a:rPr lang="ar-EG" sz="3200" b="1" dirty="0" smtClean="0">
                <a:latin typeface="Agency FB" panose="020B0503020202020204" pitchFamily="34" charset="0"/>
                <a:cs typeface="Akhbar MT" pitchFamily="2" charset="-78"/>
              </a:rPr>
              <a:t>المعوقات التي تواجه المنظمات الاجتماعية في الريف :-</a:t>
            </a:r>
          </a:p>
          <a:p>
            <a:pPr algn="r" rtl="1">
              <a:lnSpc>
                <a:spcPct val="150000"/>
              </a:lnSpc>
            </a:pPr>
            <a:r>
              <a:rPr lang="ar-EG" sz="2800" b="1" dirty="0" smtClean="0">
                <a:latin typeface="Agency FB" panose="020B0503020202020204" pitchFamily="34" charset="0"/>
                <a:cs typeface="Akhbar MT" pitchFamily="2" charset="-78"/>
              </a:rPr>
              <a:t>1- عدم تعاون المنظمات الاجتماعية مع بعضها البعض ، مما يؤدي الي بعثرة الجهود ، تكرار الخدمات.</a:t>
            </a:r>
          </a:p>
          <a:p>
            <a:pPr algn="r" rtl="1">
              <a:lnSpc>
                <a:spcPct val="150000"/>
              </a:lnSpc>
            </a:pPr>
            <a:r>
              <a:rPr lang="ar-EG" sz="2800" b="1" dirty="0" smtClean="0">
                <a:latin typeface="Agency FB" panose="020B0503020202020204" pitchFamily="34" charset="0"/>
                <a:cs typeface="Akhbar MT" pitchFamily="2" charset="-78"/>
              </a:rPr>
              <a:t>2- ضعف الاتصال بين المنظمات الاجتماعية.</a:t>
            </a:r>
          </a:p>
          <a:p>
            <a:pPr algn="r" rtl="1">
              <a:lnSpc>
                <a:spcPct val="150000"/>
              </a:lnSpc>
            </a:pPr>
            <a:r>
              <a:rPr lang="ar-EG" sz="2800" b="1" dirty="0" smtClean="0">
                <a:latin typeface="Agency FB" panose="020B0503020202020204" pitchFamily="34" charset="0"/>
                <a:cs typeface="Akhbar MT" pitchFamily="2" charset="-78"/>
              </a:rPr>
              <a:t>3- انعدام التخطيط العلمي ، عدم استخدام الاساليب العلمية الحديثة في الادارة.</a:t>
            </a:r>
          </a:p>
          <a:p>
            <a:pPr algn="r" rtl="1">
              <a:lnSpc>
                <a:spcPct val="150000"/>
              </a:lnSpc>
            </a:pPr>
            <a:r>
              <a:rPr lang="ar-EG" sz="2800" b="1" dirty="0" smtClean="0">
                <a:latin typeface="Agency FB" panose="020B0503020202020204" pitchFamily="34" charset="0"/>
                <a:cs typeface="Akhbar MT" pitchFamily="2" charset="-78"/>
              </a:rPr>
              <a:t>4- رفض كثير من العاملين عن العمل والاقامة في الريف.</a:t>
            </a:r>
          </a:p>
          <a:p>
            <a:pPr algn="r" rtl="1">
              <a:lnSpc>
                <a:spcPct val="150000"/>
              </a:lnSpc>
            </a:pPr>
            <a:r>
              <a:rPr lang="ar-EG" sz="2800" b="1" dirty="0" smtClean="0">
                <a:latin typeface="Agency FB" panose="020B0503020202020204" pitchFamily="34" charset="0"/>
                <a:cs typeface="Akhbar MT" pitchFamily="2" charset="-78"/>
              </a:rPr>
              <a:t>5- عدم وعي سكان الريف بما يمكن أن تؤديه لهم من خدمات.</a:t>
            </a:r>
          </a:p>
          <a:p>
            <a:pPr algn="r" rtl="1">
              <a:lnSpc>
                <a:spcPct val="150000"/>
              </a:lnSpc>
            </a:pPr>
            <a:r>
              <a:rPr lang="ar-EG" sz="2800" b="1" dirty="0" smtClean="0">
                <a:latin typeface="Agency FB" panose="020B0503020202020204" pitchFamily="34" charset="0"/>
                <a:cs typeface="Akhbar MT" pitchFamily="2" charset="-78"/>
              </a:rPr>
              <a:t>6- عدم اتباع الأساليب الصحيحة في الإشراف علي تلك المنظمات.</a:t>
            </a:r>
          </a:p>
        </p:txBody>
      </p:sp>
    </p:spTree>
    <p:extLst>
      <p:ext uri="{BB962C8B-B14F-4D97-AF65-F5344CB8AC3E}">
        <p14:creationId xmlns:p14="http://schemas.microsoft.com/office/powerpoint/2010/main" val="282612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665514"/>
            <a:ext cx="3581400"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76400"/>
            <a:ext cx="3581400"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494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304800" y="149959"/>
            <a:ext cx="11767457" cy="6555641"/>
          </a:xfrm>
          <a:prstGeom prst="rect">
            <a:avLst/>
          </a:prstGeom>
          <a:noFill/>
        </p:spPr>
        <p:txBody>
          <a:bodyPr wrap="square" rtlCol="1">
            <a:spAutoFit/>
          </a:bodyPr>
          <a:lstStyle/>
          <a:p>
            <a:pPr algn="r" rtl="1">
              <a:lnSpc>
                <a:spcPct val="150000"/>
              </a:lnSpc>
            </a:pPr>
            <a:r>
              <a:rPr lang="ar-EG" sz="2800" b="1" dirty="0">
                <a:latin typeface="Agency FB" panose="020B0503020202020204" pitchFamily="34" charset="0"/>
                <a:cs typeface="Akhbar MT" pitchFamily="2" charset="-78"/>
              </a:rPr>
              <a:t>7- ضعف البرامج التدريبية الموجهة لتلك للعاملين بتلك المنظمات.</a:t>
            </a:r>
          </a:p>
          <a:p>
            <a:pPr algn="r" rtl="1">
              <a:lnSpc>
                <a:spcPct val="150000"/>
              </a:lnSpc>
            </a:pPr>
            <a:r>
              <a:rPr lang="ar-EG" sz="2800" b="1" dirty="0">
                <a:latin typeface="Agency FB" panose="020B0503020202020204" pitchFamily="34" charset="0"/>
                <a:cs typeface="Akhbar MT" pitchFamily="2" charset="-78"/>
              </a:rPr>
              <a:t>8- # كل منظمة مالياً ووظيفياً لجهة مختلفة مما يؤدي إلي تضارب الاختصاصات وتعارض الصلاحيات.</a:t>
            </a:r>
          </a:p>
          <a:p>
            <a:pPr algn="r" rtl="1">
              <a:lnSpc>
                <a:spcPct val="150000"/>
              </a:lnSpc>
            </a:pPr>
            <a:r>
              <a:rPr lang="ar-EG" sz="2800" b="1" dirty="0">
                <a:latin typeface="Agency FB" panose="020B0503020202020204" pitchFamily="34" charset="0"/>
                <a:cs typeface="Akhbar MT" pitchFamily="2" charset="-78"/>
              </a:rPr>
              <a:t>9- عدم استمرار المساندة المالية من الحكومة.</a:t>
            </a:r>
          </a:p>
          <a:p>
            <a:pPr algn="r" rtl="1">
              <a:lnSpc>
                <a:spcPct val="150000"/>
              </a:lnSpc>
            </a:pPr>
            <a:r>
              <a:rPr lang="ar-EG" sz="2800" b="1" dirty="0" smtClean="0">
                <a:cs typeface="Akhbar MT" pitchFamily="2" charset="-78"/>
              </a:rPr>
              <a:t> ومن خلال ما تم ذكره سابقاً يتضح أن المجتمع الحديث هو المجتمع التنظيمي.</a:t>
            </a:r>
          </a:p>
          <a:p>
            <a:pPr algn="r" rtl="1">
              <a:lnSpc>
                <a:spcPct val="150000"/>
              </a:lnSpc>
            </a:pPr>
            <a:r>
              <a:rPr lang="ar-EG" sz="2800" b="1" dirty="0" smtClean="0">
                <a:cs typeface="Akhbar MT" pitchFamily="2" charset="-78"/>
              </a:rPr>
              <a:t>تضم المجتمعات العديد من المنظمات التي تؤدي أدواراً هامة  للأفراد والمجتمع في كافة التخصصات ، مؤسس تلك المنظمات هو الإنسان وهدفها اشباع </a:t>
            </a:r>
            <a:r>
              <a:rPr lang="ar-EG" sz="2800" b="1" dirty="0">
                <a:cs typeface="Akhbar MT" pitchFamily="2" charset="-78"/>
              </a:rPr>
              <a:t>ا</a:t>
            </a:r>
            <a:r>
              <a:rPr lang="ar-EG" sz="2800" b="1" dirty="0" smtClean="0">
                <a:cs typeface="Akhbar MT" pitchFamily="2" charset="-78"/>
              </a:rPr>
              <a:t>حتياجاته.</a:t>
            </a:r>
          </a:p>
          <a:p>
            <a:pPr algn="r" rtl="1">
              <a:lnSpc>
                <a:spcPct val="150000"/>
              </a:lnSpc>
            </a:pPr>
            <a:r>
              <a:rPr lang="ar-EG" sz="2800" b="1" dirty="0" smtClean="0">
                <a:cs typeface="Akhbar MT" pitchFamily="2" charset="-78"/>
              </a:rPr>
              <a:t>فمنذ ولادته يجد نفسه في مجتمع ومنظمه ينشأ ويتعلم فيها حيث تقوم تلك المنظمات بإشباع حاجاته العديد من حيث # والملبس .....وإلخ.</a:t>
            </a:r>
          </a:p>
          <a:p>
            <a:pPr algn="r" rtl="1">
              <a:lnSpc>
                <a:spcPct val="150000"/>
              </a:lnSpc>
            </a:pPr>
            <a:r>
              <a:rPr lang="ar-EG" sz="2800" b="1" dirty="0" smtClean="0">
                <a:cs typeface="Akhbar MT" pitchFamily="2" charset="-78"/>
              </a:rPr>
              <a:t>فكلما كانت هذه المنظمات متخصصة ومتعددة وفعالة في تحقيق احتياجات الافراد ومتطلباته مزاد زاد المجتمع قوة وتقدم.</a:t>
            </a:r>
          </a:p>
          <a:p>
            <a:pPr algn="r" rtl="1">
              <a:lnSpc>
                <a:spcPct val="150000"/>
              </a:lnSpc>
            </a:pPr>
            <a:endParaRPr lang="ar-EG" sz="2800" b="1" dirty="0">
              <a:cs typeface="Akhbar MT" pitchFamily="2" charset="-78"/>
            </a:endParaRPr>
          </a:p>
        </p:txBody>
      </p:sp>
    </p:spTree>
    <p:extLst>
      <p:ext uri="{BB962C8B-B14F-4D97-AF65-F5344CB8AC3E}">
        <p14:creationId xmlns:p14="http://schemas.microsoft.com/office/powerpoint/2010/main" val="414463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577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752606" y="457200"/>
            <a:ext cx="8686801" cy="838200"/>
          </a:xfrm>
        </p:spPr>
        <p:txBody>
          <a:bodyPr/>
          <a:lstStyle/>
          <a:p>
            <a:pPr algn="ctr"/>
            <a:r>
              <a:rPr lang="ar-EG" sz="4800" dirty="0" smtClean="0">
                <a:cs typeface="Akhbar MT" pitchFamily="2" charset="-78"/>
              </a:rPr>
              <a:t>مفهوم الأسرة بالنسبة لبعض العلماء</a:t>
            </a:r>
            <a:endParaRPr lang="ar-EG" sz="4800" dirty="0">
              <a:cs typeface="Akhbar MT" pitchFamily="2" charset="-78"/>
            </a:endParaRPr>
          </a:p>
        </p:txBody>
      </p:sp>
      <p:sp>
        <p:nvSpPr>
          <p:cNvPr id="5" name="عنصر نائب للنص 4"/>
          <p:cNvSpPr>
            <a:spLocks noGrp="1"/>
          </p:cNvSpPr>
          <p:nvPr>
            <p:ph type="body" idx="1"/>
          </p:nvPr>
        </p:nvSpPr>
        <p:spPr>
          <a:xfrm>
            <a:off x="381000" y="1524000"/>
            <a:ext cx="5791200" cy="576262"/>
          </a:xfrm>
        </p:spPr>
        <p:txBody>
          <a:bodyPr/>
          <a:lstStyle/>
          <a:p>
            <a:pPr algn="ctr"/>
            <a:r>
              <a:rPr lang="ar-EG" sz="2800" b="1" dirty="0">
                <a:solidFill>
                  <a:schemeClr val="tx1"/>
                </a:solidFill>
                <a:cs typeface="Akhbar MT" pitchFamily="2" charset="-78"/>
              </a:rPr>
              <a:t>تعريف </a:t>
            </a:r>
            <a:r>
              <a:rPr lang="en-US" sz="2800" b="1" dirty="0" err="1" smtClean="0">
                <a:solidFill>
                  <a:schemeClr val="tx1"/>
                </a:solidFill>
                <a:cs typeface="Akhbar MT" pitchFamily="2" charset="-78"/>
              </a:rPr>
              <a:t>Fogel</a:t>
            </a:r>
            <a:r>
              <a:rPr lang="en-US" sz="2800" b="1" dirty="0" smtClean="0">
                <a:solidFill>
                  <a:schemeClr val="tx1"/>
                </a:solidFill>
                <a:cs typeface="Akhbar MT" pitchFamily="2" charset="-78"/>
              </a:rPr>
              <a:t> &amp; Peel</a:t>
            </a:r>
            <a:r>
              <a:rPr lang="ar-EG" sz="2800" b="1" dirty="0" smtClean="0">
                <a:solidFill>
                  <a:schemeClr val="tx1"/>
                </a:solidFill>
                <a:cs typeface="Akhbar MT" pitchFamily="2" charset="-78"/>
              </a:rPr>
              <a:t> </a:t>
            </a:r>
            <a:r>
              <a:rPr lang="ar-EG" sz="2800" b="1" dirty="0">
                <a:solidFill>
                  <a:schemeClr val="tx1"/>
                </a:solidFill>
                <a:cs typeface="Akhbar MT" pitchFamily="2" charset="-78"/>
              </a:rPr>
              <a:t>للأسرة</a:t>
            </a:r>
          </a:p>
        </p:txBody>
      </p:sp>
      <p:sp>
        <p:nvSpPr>
          <p:cNvPr id="6" name="عنصر نائب للمحتوى 5"/>
          <p:cNvSpPr>
            <a:spLocks noGrp="1"/>
          </p:cNvSpPr>
          <p:nvPr>
            <p:ph sz="half" idx="2"/>
          </p:nvPr>
        </p:nvSpPr>
        <p:spPr>
          <a:xfrm>
            <a:off x="685800" y="2286000"/>
            <a:ext cx="5181600" cy="2514600"/>
          </a:xfrm>
        </p:spPr>
        <p:txBody>
          <a:bodyPr>
            <a:noAutofit/>
          </a:bodyPr>
          <a:lstStyle/>
          <a:p>
            <a:pPr marL="0" indent="0" algn="ctr">
              <a:lnSpc>
                <a:spcPct val="150000"/>
              </a:lnSpc>
              <a:buNone/>
            </a:pPr>
            <a:r>
              <a:rPr lang="ar-EG" sz="2800" b="1" dirty="0">
                <a:cs typeface="Akhbar MT" pitchFamily="2" charset="-78"/>
              </a:rPr>
              <a:t>الأسرة : وحدة بنائية تتكون من رجل وامرأة يرتبطان بطريقة منظمة اجتماعية مع اطفالهم سواء عن طريق  الدم أو التبني.</a:t>
            </a:r>
          </a:p>
          <a:p>
            <a:pPr marL="0" indent="0" algn="ctr">
              <a:lnSpc>
                <a:spcPct val="150000"/>
              </a:lnSpc>
              <a:buNone/>
            </a:pPr>
            <a:r>
              <a:rPr lang="ar-EG" sz="2800" b="1" dirty="0">
                <a:cs typeface="Akhbar MT" pitchFamily="2" charset="-78"/>
              </a:rPr>
              <a:t>ووفقا لهذا التعريف </a:t>
            </a:r>
            <a:r>
              <a:rPr lang="ar-EG" sz="2800" b="1" dirty="0" smtClean="0">
                <a:cs typeface="Akhbar MT" pitchFamily="2" charset="-78"/>
              </a:rPr>
              <a:t>لا يشترط </a:t>
            </a:r>
            <a:r>
              <a:rPr lang="ar-EG" sz="2800" b="1" dirty="0">
                <a:cs typeface="Akhbar MT" pitchFamily="2" charset="-78"/>
              </a:rPr>
              <a:t>الأطفال بيولوجيا.</a:t>
            </a:r>
          </a:p>
        </p:txBody>
      </p:sp>
      <p:sp>
        <p:nvSpPr>
          <p:cNvPr id="7" name="عنصر نائب للنص 6"/>
          <p:cNvSpPr>
            <a:spLocks noGrp="1"/>
          </p:cNvSpPr>
          <p:nvPr>
            <p:ph type="body" sz="quarter" idx="3"/>
          </p:nvPr>
        </p:nvSpPr>
        <p:spPr>
          <a:xfrm>
            <a:off x="6400800" y="1524000"/>
            <a:ext cx="5029200" cy="576262"/>
          </a:xfrm>
        </p:spPr>
        <p:txBody>
          <a:bodyPr/>
          <a:lstStyle/>
          <a:p>
            <a:pPr algn="ctr"/>
            <a:r>
              <a:rPr lang="ar-EG" sz="2800" b="1" dirty="0">
                <a:solidFill>
                  <a:schemeClr val="tx1"/>
                </a:solidFill>
                <a:cs typeface="Akhbar MT" pitchFamily="2" charset="-78"/>
              </a:rPr>
              <a:t>تعريف</a:t>
            </a:r>
            <a:r>
              <a:rPr lang="ar-EG" sz="2800" dirty="0">
                <a:solidFill>
                  <a:schemeClr val="tx1"/>
                </a:solidFill>
                <a:cs typeface="Akhbar MT" pitchFamily="2" charset="-78"/>
              </a:rPr>
              <a:t> </a:t>
            </a:r>
            <a:r>
              <a:rPr lang="en-US" sz="2800" b="1" dirty="0" smtClean="0">
                <a:solidFill>
                  <a:schemeClr val="tx1"/>
                </a:solidFill>
                <a:cs typeface="Akhbar MT" pitchFamily="2" charset="-78"/>
              </a:rPr>
              <a:t>Page &amp; </a:t>
            </a:r>
            <a:r>
              <a:rPr lang="en-US" sz="2800" b="1" dirty="0" err="1" smtClean="0">
                <a:solidFill>
                  <a:schemeClr val="tx1"/>
                </a:solidFill>
                <a:cs typeface="Akhbar MT" pitchFamily="2" charset="-78"/>
              </a:rPr>
              <a:t>Imaciver</a:t>
            </a:r>
            <a:r>
              <a:rPr lang="ar-EG" sz="2800" b="1" dirty="0" smtClean="0">
                <a:solidFill>
                  <a:schemeClr val="tx1"/>
                </a:solidFill>
                <a:cs typeface="Akhbar MT" pitchFamily="2" charset="-78"/>
              </a:rPr>
              <a:t> </a:t>
            </a:r>
            <a:r>
              <a:rPr lang="ar-EG" sz="2800" b="1" dirty="0">
                <a:solidFill>
                  <a:schemeClr val="tx1"/>
                </a:solidFill>
                <a:cs typeface="Akhbar MT" pitchFamily="2" charset="-78"/>
              </a:rPr>
              <a:t>للأسرة</a:t>
            </a:r>
          </a:p>
        </p:txBody>
      </p:sp>
      <p:sp>
        <p:nvSpPr>
          <p:cNvPr id="8" name="عنصر نائب للمحتوى 7"/>
          <p:cNvSpPr>
            <a:spLocks noGrp="1"/>
          </p:cNvSpPr>
          <p:nvPr>
            <p:ph sz="quarter" idx="4"/>
          </p:nvPr>
        </p:nvSpPr>
        <p:spPr>
          <a:xfrm>
            <a:off x="6477000" y="2286000"/>
            <a:ext cx="5105400" cy="2514600"/>
          </a:xfrm>
        </p:spPr>
        <p:txBody>
          <a:bodyPr>
            <a:noAutofit/>
          </a:bodyPr>
          <a:lstStyle/>
          <a:p>
            <a:pPr marL="0" indent="0" algn="ctr">
              <a:lnSpc>
                <a:spcPct val="150000"/>
              </a:lnSpc>
              <a:buNone/>
            </a:pPr>
            <a:r>
              <a:rPr lang="ar-EG" sz="2800" b="1" dirty="0">
                <a:cs typeface="Akhbar MT" pitchFamily="2" charset="-78"/>
              </a:rPr>
              <a:t>الأسرة : اتحاد بين اثنين </a:t>
            </a:r>
            <a:r>
              <a:rPr lang="ar-EG" sz="2800" b="1" dirty="0" smtClean="0">
                <a:cs typeface="Akhbar MT" pitchFamily="2" charset="-78"/>
              </a:rPr>
              <a:t>رجلاً وامرأة </a:t>
            </a:r>
            <a:r>
              <a:rPr lang="ar-EG" sz="2800" b="1" dirty="0">
                <a:cs typeface="Akhbar MT" pitchFamily="2" charset="-78"/>
              </a:rPr>
              <a:t>واولادهما. </a:t>
            </a:r>
          </a:p>
          <a:p>
            <a:pPr algn="ctr">
              <a:lnSpc>
                <a:spcPct val="150000"/>
              </a:lnSpc>
              <a:buSzPct val="120000"/>
              <a:buFont typeface="Arial" panose="020B0604020202020204" pitchFamily="34" charset="0"/>
              <a:buChar char="•"/>
            </a:pPr>
            <a:r>
              <a:rPr lang="ar-EG" sz="2800" b="1" dirty="0">
                <a:cs typeface="Akhbar MT" pitchFamily="2" charset="-78"/>
              </a:rPr>
              <a:t>ويتسم هذا </a:t>
            </a:r>
            <a:r>
              <a:rPr lang="ar-EG" sz="2800" b="1" dirty="0" smtClean="0">
                <a:cs typeface="Akhbar MT" pitchFamily="2" charset="-78"/>
              </a:rPr>
              <a:t>الاتحاد </a:t>
            </a:r>
            <a:r>
              <a:rPr lang="ar-EG" sz="2800" b="1" dirty="0">
                <a:cs typeface="Akhbar MT" pitchFamily="2" charset="-78"/>
              </a:rPr>
              <a:t>بسمات وخصائص واضحة يمكن </a:t>
            </a:r>
            <a:r>
              <a:rPr lang="ar-EG" sz="2800" b="1" dirty="0" smtClean="0">
                <a:cs typeface="Akhbar MT" pitchFamily="2" charset="-78"/>
              </a:rPr>
              <a:t>الاعتماد </a:t>
            </a:r>
            <a:r>
              <a:rPr lang="ar-EG" sz="2800" b="1" dirty="0">
                <a:cs typeface="Akhbar MT" pitchFamily="2" charset="-78"/>
              </a:rPr>
              <a:t>عليها في تحديد معني علمي ودقيق للأسرة</a:t>
            </a:r>
          </a:p>
        </p:txBody>
      </p:sp>
      <p:sp>
        <p:nvSpPr>
          <p:cNvPr id="13" name="مربع نص 12"/>
          <p:cNvSpPr txBox="1"/>
          <p:nvPr/>
        </p:nvSpPr>
        <p:spPr>
          <a:xfrm>
            <a:off x="0" y="5257800"/>
            <a:ext cx="11963400" cy="1384944"/>
          </a:xfrm>
          <a:prstGeom prst="rect">
            <a:avLst/>
          </a:prstGeom>
          <a:noFill/>
        </p:spPr>
        <p:txBody>
          <a:bodyPr wrap="square" lIns="91386" tIns="45695" rIns="91386" bIns="45695" rtlCol="1">
            <a:spAutoFit/>
          </a:bodyPr>
          <a:lstStyle/>
          <a:p>
            <a:pPr marL="285581" indent="-285581" algn="r" rtl="1">
              <a:lnSpc>
                <a:spcPct val="150000"/>
              </a:lnSpc>
              <a:buFont typeface="Arial" panose="020B0604020202020204" pitchFamily="34" charset="0"/>
              <a:buChar char="•"/>
            </a:pPr>
            <a:r>
              <a:rPr lang="ar-EG" sz="2800" b="1" dirty="0">
                <a:cs typeface="Akhbar MT" pitchFamily="2" charset="-78"/>
              </a:rPr>
              <a:t>يري ››غيث‹‹ أن الأسرة تعني لدي العلماء </a:t>
            </a:r>
            <a:r>
              <a:rPr lang="ar-EG" sz="2800" b="1" dirty="0" smtClean="0">
                <a:cs typeface="Akhbar MT" pitchFamily="2" charset="-78"/>
              </a:rPr>
              <a:t>الاجتماع </a:t>
            </a:r>
            <a:r>
              <a:rPr lang="ar-EG" sz="2800" b="1" dirty="0">
                <a:cs typeface="Akhbar MT" pitchFamily="2" charset="-78"/>
              </a:rPr>
              <a:t>معيشة الرجل وامرأة </a:t>
            </a:r>
            <a:r>
              <a:rPr lang="ar-EG" sz="2800" b="1" dirty="0" smtClean="0">
                <a:cs typeface="Akhbar MT" pitchFamily="2" charset="-78"/>
              </a:rPr>
              <a:t>معاً </a:t>
            </a:r>
            <a:r>
              <a:rPr lang="ar-EG" sz="2800" b="1" dirty="0">
                <a:cs typeface="Akhbar MT" pitchFamily="2" charset="-78"/>
              </a:rPr>
              <a:t>علي </a:t>
            </a:r>
            <a:r>
              <a:rPr lang="ar-EG" sz="2800" b="1" dirty="0" smtClean="0">
                <a:cs typeface="Akhbar MT" pitchFamily="2" charset="-78"/>
              </a:rPr>
              <a:t>أساس </a:t>
            </a:r>
            <a:r>
              <a:rPr lang="ar-EG" sz="2800" b="1" dirty="0">
                <a:cs typeface="Akhbar MT" pitchFamily="2" charset="-78"/>
              </a:rPr>
              <a:t>الدخول في علاقات جنسية وغيرها يقرها المجتمع مثل : تربية الأبناء ، مراعاة الحقوق والواجبات </a:t>
            </a:r>
            <a:r>
              <a:rPr lang="ar-EG" sz="2800" b="1" dirty="0" smtClean="0">
                <a:cs typeface="Akhbar MT" pitchFamily="2" charset="-78"/>
              </a:rPr>
              <a:t>الاجتماعية </a:t>
            </a:r>
            <a:r>
              <a:rPr lang="ar-EG" sz="2800" b="1" dirty="0">
                <a:cs typeface="Akhbar MT" pitchFamily="2" charset="-78"/>
              </a:rPr>
              <a:t>التي عليهم.</a:t>
            </a:r>
          </a:p>
        </p:txBody>
      </p:sp>
    </p:spTree>
    <p:extLst>
      <p:ext uri="{BB962C8B-B14F-4D97-AF65-F5344CB8AC3E}">
        <p14:creationId xmlns:p14="http://schemas.microsoft.com/office/powerpoint/2010/main" val="168840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81000"/>
            <a:ext cx="9448800" cy="838200"/>
          </a:xfrm>
        </p:spPr>
        <p:txBody>
          <a:bodyPr/>
          <a:lstStyle/>
          <a:p>
            <a:r>
              <a:rPr lang="ar-EG" sz="4000" b="1" dirty="0">
                <a:cs typeface="Akhbar MT" pitchFamily="2" charset="-78"/>
              </a:rPr>
              <a:t>الخصائص والسمات التي تميز الأسرة عن اي جماعة اخري</a:t>
            </a:r>
          </a:p>
        </p:txBody>
      </p:sp>
      <p:sp>
        <p:nvSpPr>
          <p:cNvPr id="3" name="عنصر نائب للمحتوى 2"/>
          <p:cNvSpPr>
            <a:spLocks noGrp="1"/>
          </p:cNvSpPr>
          <p:nvPr>
            <p:ph idx="1"/>
          </p:nvPr>
        </p:nvSpPr>
        <p:spPr>
          <a:xfrm>
            <a:off x="457200" y="1066800"/>
            <a:ext cx="11430000" cy="4953000"/>
          </a:xfrm>
          <a:noFill/>
        </p:spPr>
        <p:txBody>
          <a:bodyPr>
            <a:noAutofit/>
          </a:bodyPr>
          <a:lstStyle/>
          <a:p>
            <a:pPr marL="358559" indent="-358559">
              <a:lnSpc>
                <a:spcPct val="150000"/>
              </a:lnSpc>
              <a:buClr>
                <a:schemeClr val="tx1"/>
              </a:buClr>
              <a:buSzPct val="90000"/>
              <a:buFont typeface="+mj-lt"/>
              <a:buAutoNum type="arabicParenR"/>
            </a:pPr>
            <a:r>
              <a:rPr lang="ar-EG" sz="2400" b="1" dirty="0">
                <a:cs typeface="Akhbar MT" pitchFamily="2" charset="-78"/>
              </a:rPr>
              <a:t>تقوم الاسرة علي علاقات زواجية في نطاق موافقة الجميع.</a:t>
            </a:r>
          </a:p>
          <a:p>
            <a:pPr marL="358559" indent="-358559">
              <a:lnSpc>
                <a:spcPct val="150000"/>
              </a:lnSpc>
              <a:buClr>
                <a:schemeClr val="tx1"/>
              </a:buClr>
              <a:buSzPct val="90000"/>
              <a:buFont typeface="+mj-lt"/>
              <a:buAutoNum type="arabicParenR"/>
            </a:pPr>
            <a:r>
              <a:rPr lang="ar-EG" sz="2400" b="1" dirty="0">
                <a:cs typeface="Akhbar MT" pitchFamily="2" charset="-78"/>
              </a:rPr>
              <a:t>الارتباط بروابط الزواج والدم (أو التبني) تبعا للعادات والتقاليد السائدة في المجتمع ، ويتميزون بانتسابهم الي اسم عائلي موحد.</a:t>
            </a:r>
          </a:p>
          <a:p>
            <a:pPr marL="358559" indent="-358559">
              <a:lnSpc>
                <a:spcPct val="150000"/>
              </a:lnSpc>
              <a:buClr>
                <a:schemeClr val="tx1"/>
              </a:buClr>
              <a:buSzPct val="90000"/>
              <a:buFont typeface="+mj-lt"/>
              <a:buAutoNum type="arabicParenR"/>
            </a:pPr>
            <a:r>
              <a:rPr lang="ar-EG" sz="2400" b="1" dirty="0">
                <a:cs typeface="Akhbar MT" pitchFamily="2" charset="-78"/>
              </a:rPr>
              <a:t>معيشة افراد الأسرة تحت سقف واحد ، ويشاركون في استخدام مأوي لتحقيق مصالحهم وحاجتهم دون أن يبدي أي منهم اعتراضا علي وسيلة الاستخدام.</a:t>
            </a:r>
          </a:p>
          <a:p>
            <a:pPr marL="358559" indent="-358559">
              <a:lnSpc>
                <a:spcPct val="150000"/>
              </a:lnSpc>
              <a:buClr>
                <a:schemeClr val="tx1"/>
              </a:buClr>
              <a:buSzPct val="90000"/>
              <a:buFont typeface="+mj-lt"/>
              <a:buAutoNum type="arabicParenR"/>
            </a:pPr>
            <a:r>
              <a:rPr lang="ar-EG" sz="2400" b="1" dirty="0">
                <a:cs typeface="Akhbar MT" pitchFamily="2" charset="-78"/>
              </a:rPr>
              <a:t>الأسرة وحدة اجتماعية تتكون من افراد يتفاعلون معاً تفاعلاً متبادلاً ، ويؤدي كل منهم دوراً معيناً حدده المجتمع وظروف الأسرة ونظم المجتمع من ناحية اخري ، وتقوية التجربة . ويحقق هذا التفاعل إشباع الحاجات الاقتصادية والنفسية والاجتماعية لأفرادها وترتبط بعملية إنجاب الأطفال وتربيتهم.</a:t>
            </a:r>
          </a:p>
          <a:p>
            <a:pPr marL="358559" indent="-358559">
              <a:lnSpc>
                <a:spcPct val="150000"/>
              </a:lnSpc>
              <a:buClr>
                <a:schemeClr val="tx1"/>
              </a:buClr>
              <a:buSzPct val="90000"/>
              <a:buFont typeface="+mj-lt"/>
              <a:buAutoNum type="arabicParenR"/>
            </a:pPr>
            <a:r>
              <a:rPr lang="ar-EG" sz="2400" b="1" dirty="0">
                <a:cs typeface="Akhbar MT" pitchFamily="2" charset="-78"/>
              </a:rPr>
              <a:t>تحتفظ الأسرة بثقافة شائعة تنبثق من الثقافة العامة إلا انه في بعض المجتمعات تختص كل اسرة بما يميزها.</a:t>
            </a:r>
          </a:p>
          <a:p>
            <a:pPr>
              <a:lnSpc>
                <a:spcPct val="150000"/>
              </a:lnSpc>
              <a:buClr>
                <a:schemeClr val="tx1"/>
              </a:buClr>
              <a:buSzPct val="105000"/>
              <a:buFont typeface="Arial" panose="020B0604020202020204" pitchFamily="34" charset="0"/>
              <a:buChar char="•"/>
            </a:pPr>
            <a:r>
              <a:rPr lang="ar-EG" sz="2400" b="1" dirty="0">
                <a:cs typeface="Akhbar MT" pitchFamily="2" charset="-78"/>
              </a:rPr>
              <a:t>وبناء علي هده الأسس فإن أي جماعة تعيش مع بعضها ولا تتوفر فيها هذه السمات لا تعتبر اسرة بالمعني العملي</a:t>
            </a:r>
          </a:p>
        </p:txBody>
      </p:sp>
    </p:spTree>
    <p:extLst>
      <p:ext uri="{BB962C8B-B14F-4D97-AF65-F5344CB8AC3E}">
        <p14:creationId xmlns:p14="http://schemas.microsoft.com/office/powerpoint/2010/main" val="374401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674914" y="297037"/>
            <a:ext cx="11016343" cy="1938942"/>
          </a:xfrm>
          <a:prstGeom prst="rect">
            <a:avLst/>
          </a:prstGeom>
          <a:noFill/>
        </p:spPr>
        <p:txBody>
          <a:bodyPr wrap="square" lIns="91386" tIns="45695" rIns="91386" bIns="45695" rtlCol="1">
            <a:spAutoFit/>
          </a:bodyPr>
          <a:lstStyle/>
          <a:p>
            <a:pPr algn="ctr" rtl="1">
              <a:lnSpc>
                <a:spcPct val="150000"/>
              </a:lnSpc>
            </a:pPr>
            <a:r>
              <a:rPr lang="ar-EG" sz="3200" b="1" dirty="0">
                <a:cs typeface="Akhbar MT" pitchFamily="2" charset="-78"/>
              </a:rPr>
              <a:t>مفهوم الأسرة : تبعاً للخصائص الستة السابقة :-</a:t>
            </a:r>
          </a:p>
          <a:p>
            <a:pPr algn="r" rtl="1">
              <a:lnSpc>
                <a:spcPct val="150000"/>
              </a:lnSpc>
            </a:pPr>
            <a:r>
              <a:rPr lang="ar-EG" sz="2400" b="1" dirty="0">
                <a:cs typeface="Akhbar MT" pitchFamily="2" charset="-78"/>
              </a:rPr>
              <a:t>هي تجمع اجتماعي قانوني لأفراد اتحدوا بروابط الزواج او القرابة او التبني وهم غالباً يتشاركون منزل واحد ويتفاعلون تفاعلا متبادلا وفقا لأدوار اجتماعية محددة تحديدا دقيقا تدعمها الثقافة العامة . </a:t>
            </a:r>
          </a:p>
        </p:txBody>
      </p:sp>
      <p:sp>
        <p:nvSpPr>
          <p:cNvPr id="6" name="مربع نص 5"/>
          <p:cNvSpPr txBox="1"/>
          <p:nvPr/>
        </p:nvSpPr>
        <p:spPr>
          <a:xfrm>
            <a:off x="468086" y="2133600"/>
            <a:ext cx="11430000" cy="584775"/>
          </a:xfrm>
          <a:prstGeom prst="rect">
            <a:avLst/>
          </a:prstGeom>
          <a:noFill/>
        </p:spPr>
        <p:txBody>
          <a:bodyPr wrap="square" lIns="91386" tIns="45695" rIns="91386" bIns="45695" rtlCol="1">
            <a:spAutoFit/>
          </a:bodyPr>
          <a:lstStyle/>
          <a:p>
            <a:pPr algn="ctr" rtl="1"/>
            <a:r>
              <a:rPr lang="ar-EG" sz="3200" b="1" dirty="0">
                <a:cs typeface="Akhbar MT" pitchFamily="2" charset="-78"/>
              </a:rPr>
              <a:t>البنيان الأسري - </a:t>
            </a:r>
            <a:r>
              <a:rPr lang="en-US" sz="3200" b="1" dirty="0">
                <a:latin typeface="Lucida Fax" panose="02060602050505020204" pitchFamily="18" charset="0"/>
                <a:cs typeface="Akhbar MT" pitchFamily="2" charset="-78"/>
              </a:rPr>
              <a:t>Family Structured</a:t>
            </a:r>
            <a:endParaRPr lang="ar-EG" sz="3200" b="1" dirty="0">
              <a:latin typeface="Lucida Fax" panose="02060602050505020204" pitchFamily="18" charset="0"/>
              <a:cs typeface="Akhbar MT" pitchFamily="2" charset="-78"/>
            </a:endParaRPr>
          </a:p>
        </p:txBody>
      </p:sp>
      <p:sp>
        <p:nvSpPr>
          <p:cNvPr id="7" name="مربع نص 6"/>
          <p:cNvSpPr txBox="1"/>
          <p:nvPr/>
        </p:nvSpPr>
        <p:spPr>
          <a:xfrm>
            <a:off x="163286" y="2630967"/>
            <a:ext cx="11734800" cy="523170"/>
          </a:xfrm>
          <a:prstGeom prst="rect">
            <a:avLst/>
          </a:prstGeom>
          <a:noFill/>
        </p:spPr>
        <p:txBody>
          <a:bodyPr wrap="square" lIns="91386" tIns="45695" rIns="91386" bIns="45695" rtlCol="1">
            <a:spAutoFit/>
          </a:bodyPr>
          <a:lstStyle/>
          <a:p>
            <a:pPr algn="r" rtl="1"/>
            <a:r>
              <a:rPr lang="ar-EG" sz="2800" b="1" dirty="0">
                <a:cs typeface="Akhbar MT" pitchFamily="2" charset="-78"/>
              </a:rPr>
              <a:t>ينتمي الفرد طبيعياً الي عضوية نوعين مختلفين من الأسر هما : </a:t>
            </a:r>
          </a:p>
        </p:txBody>
      </p:sp>
      <p:sp>
        <p:nvSpPr>
          <p:cNvPr id="8" name="مربع نص 7"/>
          <p:cNvSpPr txBox="1"/>
          <p:nvPr/>
        </p:nvSpPr>
        <p:spPr>
          <a:xfrm>
            <a:off x="342906" y="5084114"/>
            <a:ext cx="11576957" cy="461614"/>
          </a:xfrm>
          <a:prstGeom prst="rect">
            <a:avLst/>
          </a:prstGeom>
          <a:noFill/>
        </p:spPr>
        <p:txBody>
          <a:bodyPr wrap="square" lIns="91386" tIns="45695" rIns="91386" bIns="45695" rtlCol="1">
            <a:spAutoFit/>
          </a:bodyPr>
          <a:lstStyle/>
          <a:p>
            <a:pPr marL="285581" indent="-285581" algn="r" rtl="1">
              <a:buClr>
                <a:srgbClr val="FF0000"/>
              </a:buClr>
              <a:buFont typeface="Wingdings" panose="05000000000000000000" pitchFamily="2" charset="2"/>
              <a:buChar char="v"/>
            </a:pPr>
            <a:r>
              <a:rPr lang="ar-EG" sz="2400" b="1" dirty="0">
                <a:cs typeface="Akhbar MT" pitchFamily="2" charset="-78"/>
              </a:rPr>
              <a:t>الفرد هو الصلة الوحيدة التي تربط بين هذين النوعين من الأسر </a:t>
            </a:r>
          </a:p>
        </p:txBody>
      </p:sp>
      <p:sp>
        <p:nvSpPr>
          <p:cNvPr id="9" name="سهم إلى اليسار 8"/>
          <p:cNvSpPr/>
          <p:nvPr/>
        </p:nvSpPr>
        <p:spPr>
          <a:xfrm>
            <a:off x="9525000" y="5924490"/>
            <a:ext cx="647700" cy="40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86" tIns="45695" rIns="91386" bIns="45695" rtlCol="1" anchor="ctr"/>
          <a:lstStyle/>
          <a:p>
            <a:pPr algn="ctr"/>
            <a:endParaRPr lang="ar-EG"/>
          </a:p>
        </p:txBody>
      </p:sp>
      <p:sp>
        <p:nvSpPr>
          <p:cNvPr id="10" name="مربع نص 9"/>
          <p:cNvSpPr txBox="1"/>
          <p:nvPr/>
        </p:nvSpPr>
        <p:spPr>
          <a:xfrm>
            <a:off x="10210800" y="5867400"/>
            <a:ext cx="1866900" cy="461614"/>
          </a:xfrm>
          <a:prstGeom prst="rect">
            <a:avLst/>
          </a:prstGeom>
          <a:noFill/>
        </p:spPr>
        <p:txBody>
          <a:bodyPr wrap="square" lIns="91386" tIns="45695" rIns="91386" bIns="45695" rtlCol="1">
            <a:spAutoFit/>
          </a:bodyPr>
          <a:lstStyle/>
          <a:p>
            <a:pPr marL="174523" indent="-87265" algn="r" rtl="1"/>
            <a:r>
              <a:rPr lang="ar-EG" sz="2400" b="1" dirty="0">
                <a:cs typeface="Akhbar MT" pitchFamily="2" charset="-78"/>
              </a:rPr>
              <a:t>تبدأ الأسرة بالزواج</a:t>
            </a:r>
          </a:p>
        </p:txBody>
      </p:sp>
      <p:sp>
        <p:nvSpPr>
          <p:cNvPr id="11" name="مربع نص 10"/>
          <p:cNvSpPr txBox="1"/>
          <p:nvPr/>
        </p:nvSpPr>
        <p:spPr>
          <a:xfrm>
            <a:off x="7413171" y="5867400"/>
            <a:ext cx="1981200" cy="461614"/>
          </a:xfrm>
          <a:prstGeom prst="rect">
            <a:avLst/>
          </a:prstGeom>
          <a:noFill/>
        </p:spPr>
        <p:txBody>
          <a:bodyPr wrap="square" lIns="91386" tIns="45695" rIns="91386" bIns="45695" rtlCol="1">
            <a:spAutoFit/>
          </a:bodyPr>
          <a:lstStyle/>
          <a:p>
            <a:pPr algn="r" rtl="1"/>
            <a:r>
              <a:rPr lang="ar-EG" sz="2400" b="1" dirty="0">
                <a:cs typeface="Akhbar MT" pitchFamily="2" charset="-78"/>
              </a:rPr>
              <a:t>ثم قد تتكامل بالأبناء</a:t>
            </a:r>
          </a:p>
        </p:txBody>
      </p:sp>
      <p:sp>
        <p:nvSpPr>
          <p:cNvPr id="12" name="سهم إلى اليسار 11"/>
          <p:cNvSpPr/>
          <p:nvPr/>
        </p:nvSpPr>
        <p:spPr>
          <a:xfrm>
            <a:off x="6705600" y="5907613"/>
            <a:ext cx="762000" cy="4169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86" tIns="45695" rIns="91386" bIns="45695" rtlCol="1" anchor="ctr"/>
          <a:lstStyle/>
          <a:p>
            <a:pPr algn="ctr"/>
            <a:endParaRPr lang="ar-EG"/>
          </a:p>
        </p:txBody>
      </p:sp>
      <p:sp>
        <p:nvSpPr>
          <p:cNvPr id="13" name="مربع نص 12"/>
          <p:cNvSpPr txBox="1"/>
          <p:nvPr/>
        </p:nvSpPr>
        <p:spPr>
          <a:xfrm>
            <a:off x="5105400" y="5819746"/>
            <a:ext cx="1447800" cy="461614"/>
          </a:xfrm>
          <a:prstGeom prst="rect">
            <a:avLst/>
          </a:prstGeom>
          <a:noFill/>
        </p:spPr>
        <p:txBody>
          <a:bodyPr wrap="square" lIns="91386" tIns="45695" rIns="91386" bIns="45695" rtlCol="1">
            <a:spAutoFit/>
          </a:bodyPr>
          <a:lstStyle/>
          <a:p>
            <a:pPr algn="r" rtl="1"/>
            <a:r>
              <a:rPr lang="ar-EG" sz="2400" b="1" dirty="0">
                <a:cs typeface="Akhbar MT" pitchFamily="2" charset="-78"/>
              </a:rPr>
              <a:t>ثم تنتهي بـــ</a:t>
            </a:r>
          </a:p>
        </p:txBody>
      </p:sp>
      <p:sp>
        <p:nvSpPr>
          <p:cNvPr id="14" name="سهم إلى اليسار 13"/>
          <p:cNvSpPr/>
          <p:nvPr/>
        </p:nvSpPr>
        <p:spPr>
          <a:xfrm>
            <a:off x="4267200" y="5410206"/>
            <a:ext cx="685800" cy="4418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86" tIns="45695" rIns="91386" bIns="45695" rtlCol="1" anchor="ctr"/>
          <a:lstStyle/>
          <a:p>
            <a:pPr algn="ctr"/>
            <a:endParaRPr lang="ar-EG"/>
          </a:p>
        </p:txBody>
      </p:sp>
      <p:sp>
        <p:nvSpPr>
          <p:cNvPr id="15" name="سهم إلى اليسار 14"/>
          <p:cNvSpPr/>
          <p:nvPr/>
        </p:nvSpPr>
        <p:spPr>
          <a:xfrm>
            <a:off x="4267200" y="6172200"/>
            <a:ext cx="685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386" tIns="45695" rIns="91386" bIns="45695" rtlCol="1" anchor="ctr"/>
          <a:lstStyle/>
          <a:p>
            <a:pPr algn="ctr"/>
            <a:endParaRPr lang="ar-EG"/>
          </a:p>
        </p:txBody>
      </p:sp>
      <p:sp>
        <p:nvSpPr>
          <p:cNvPr id="16" name="مربع نص 15"/>
          <p:cNvSpPr txBox="1"/>
          <p:nvPr/>
        </p:nvSpPr>
        <p:spPr>
          <a:xfrm>
            <a:off x="1371600" y="5410200"/>
            <a:ext cx="2438400" cy="523170"/>
          </a:xfrm>
          <a:prstGeom prst="rect">
            <a:avLst/>
          </a:prstGeom>
          <a:noFill/>
        </p:spPr>
        <p:txBody>
          <a:bodyPr wrap="square" lIns="91386" tIns="45695" rIns="91386" bIns="45695" rtlCol="1">
            <a:spAutoFit/>
          </a:bodyPr>
          <a:lstStyle/>
          <a:p>
            <a:pPr algn="r" rtl="1"/>
            <a:r>
              <a:rPr lang="ar-EG" sz="2800" b="1" dirty="0">
                <a:cs typeface="Akhbar MT" pitchFamily="2" charset="-78"/>
              </a:rPr>
              <a:t>الطلاق</a:t>
            </a:r>
          </a:p>
        </p:txBody>
      </p:sp>
      <p:sp>
        <p:nvSpPr>
          <p:cNvPr id="17" name="مربع نص 16"/>
          <p:cNvSpPr txBox="1"/>
          <p:nvPr/>
        </p:nvSpPr>
        <p:spPr>
          <a:xfrm>
            <a:off x="76200" y="6160532"/>
            <a:ext cx="3733800" cy="523170"/>
          </a:xfrm>
          <a:prstGeom prst="rect">
            <a:avLst/>
          </a:prstGeom>
          <a:noFill/>
        </p:spPr>
        <p:txBody>
          <a:bodyPr wrap="square" lIns="91386" tIns="45695" rIns="91386" bIns="45695" rtlCol="1">
            <a:spAutoFit/>
          </a:bodyPr>
          <a:lstStyle/>
          <a:p>
            <a:pPr algn="r" rtl="1"/>
            <a:r>
              <a:rPr lang="ar-EG" sz="2800" b="1" dirty="0">
                <a:cs typeface="Akhbar MT" pitchFamily="2" charset="-78"/>
              </a:rPr>
              <a:t>أو موت احد طرفي العقد</a:t>
            </a:r>
          </a:p>
        </p:txBody>
      </p:sp>
      <p:sp>
        <p:nvSpPr>
          <p:cNvPr id="3" name="مربع نص 2"/>
          <p:cNvSpPr txBox="1"/>
          <p:nvPr/>
        </p:nvSpPr>
        <p:spPr>
          <a:xfrm>
            <a:off x="7124699" y="3256592"/>
            <a:ext cx="4604657" cy="830997"/>
          </a:xfrm>
          <a:prstGeom prst="rect">
            <a:avLst/>
          </a:prstGeom>
          <a:noFill/>
        </p:spPr>
        <p:txBody>
          <a:bodyPr wrap="square" rtlCol="1">
            <a:spAutoFit/>
          </a:bodyPr>
          <a:lstStyle/>
          <a:p>
            <a:pPr marL="174523" indent="-87265" algn="ctr" rtl="1"/>
            <a:r>
              <a:rPr lang="ar-EG" sz="2400" b="1" dirty="0" smtClean="0">
                <a:cs typeface="Akhbar MT" pitchFamily="2" charset="-78"/>
              </a:rPr>
              <a:t>                 </a:t>
            </a:r>
            <a:r>
              <a:rPr lang="ar-EG" sz="2400" b="1" dirty="0">
                <a:cs typeface="Akhbar MT" pitchFamily="2" charset="-78"/>
              </a:rPr>
              <a:t>الأسرة الأصل (الموجهة):</a:t>
            </a:r>
            <a:r>
              <a:rPr lang="en-US" sz="2400" b="1" dirty="0">
                <a:cs typeface="Akhbar MT" pitchFamily="2" charset="-78"/>
              </a:rPr>
              <a:t>                   Family of </a:t>
            </a:r>
            <a:r>
              <a:rPr lang="en-US" sz="2400" b="1" dirty="0" smtClean="0">
                <a:cs typeface="Akhbar MT" pitchFamily="2" charset="-78"/>
              </a:rPr>
              <a:t>orientation</a:t>
            </a:r>
            <a:endParaRPr lang="en-US" sz="2400" b="1" dirty="0">
              <a:cs typeface="Akhbar MT" pitchFamily="2" charset="-78"/>
            </a:endParaRPr>
          </a:p>
        </p:txBody>
      </p:sp>
      <p:sp>
        <p:nvSpPr>
          <p:cNvPr id="5" name="مربع نص 4"/>
          <p:cNvSpPr txBox="1"/>
          <p:nvPr/>
        </p:nvSpPr>
        <p:spPr>
          <a:xfrm>
            <a:off x="685800" y="3256590"/>
            <a:ext cx="3581400" cy="830997"/>
          </a:xfrm>
          <a:prstGeom prst="rect">
            <a:avLst/>
          </a:prstGeom>
          <a:noFill/>
        </p:spPr>
        <p:txBody>
          <a:bodyPr wrap="square" rtlCol="1">
            <a:spAutoFit/>
          </a:bodyPr>
          <a:lstStyle/>
          <a:p>
            <a:pPr algn="ctr" rtl="1"/>
            <a:r>
              <a:rPr lang="ar-EG" sz="2400" b="1" dirty="0" smtClean="0">
                <a:cs typeface="Akhbar MT" pitchFamily="2" charset="-78"/>
              </a:rPr>
              <a:t>الأسرة الانجابية</a:t>
            </a:r>
          </a:p>
          <a:p>
            <a:pPr algn="ctr" rtl="1"/>
            <a:r>
              <a:rPr lang="ar-EG" sz="2400" b="1" dirty="0" smtClean="0">
                <a:cs typeface="Akhbar MT" pitchFamily="2" charset="-78"/>
              </a:rPr>
              <a:t> </a:t>
            </a:r>
            <a:r>
              <a:rPr lang="en-US" sz="2400" b="1" dirty="0" smtClean="0">
                <a:cs typeface="Akhbar MT" pitchFamily="2" charset="-78"/>
              </a:rPr>
              <a:t>Family of procreation</a:t>
            </a:r>
            <a:endParaRPr lang="ar-EG" sz="2400" b="1" dirty="0">
              <a:cs typeface="Akhbar MT" pitchFamily="2" charset="-78"/>
            </a:endParaRPr>
          </a:p>
        </p:txBody>
      </p:sp>
      <p:sp>
        <p:nvSpPr>
          <p:cNvPr id="18" name="مربع نص 17"/>
          <p:cNvSpPr txBox="1"/>
          <p:nvPr/>
        </p:nvSpPr>
        <p:spPr>
          <a:xfrm>
            <a:off x="7075714" y="4114800"/>
            <a:ext cx="4985663" cy="830997"/>
          </a:xfrm>
          <a:prstGeom prst="rect">
            <a:avLst/>
          </a:prstGeom>
          <a:noFill/>
        </p:spPr>
        <p:txBody>
          <a:bodyPr wrap="square" rtlCol="1">
            <a:spAutoFit/>
          </a:bodyPr>
          <a:lstStyle/>
          <a:p>
            <a:pPr algn="ctr" rtl="1"/>
            <a:r>
              <a:rPr lang="ar-EG" sz="2400" b="1" dirty="0" smtClean="0">
                <a:cs typeface="Akhbar MT" pitchFamily="2" charset="-78"/>
              </a:rPr>
              <a:t>هي الأسرة التي  عن طريقها يكتسب الشخص الكثير من القيم والآداب</a:t>
            </a:r>
            <a:endParaRPr lang="ar-EG" sz="2400" b="1" dirty="0">
              <a:cs typeface="Akhbar MT" pitchFamily="2" charset="-78"/>
            </a:endParaRPr>
          </a:p>
        </p:txBody>
      </p:sp>
      <p:sp>
        <p:nvSpPr>
          <p:cNvPr id="19" name="مربع نص 18"/>
          <p:cNvSpPr txBox="1"/>
          <p:nvPr/>
        </p:nvSpPr>
        <p:spPr>
          <a:xfrm>
            <a:off x="424543" y="4299465"/>
            <a:ext cx="4103914" cy="461665"/>
          </a:xfrm>
          <a:prstGeom prst="rect">
            <a:avLst/>
          </a:prstGeom>
          <a:noFill/>
        </p:spPr>
        <p:txBody>
          <a:bodyPr wrap="square" rtlCol="1">
            <a:spAutoFit/>
          </a:bodyPr>
          <a:lstStyle/>
          <a:p>
            <a:pPr algn="r" rtl="1"/>
            <a:r>
              <a:rPr lang="ar-EG" sz="2400" b="1" dirty="0" smtClean="0">
                <a:cs typeface="Akhbar MT" pitchFamily="2" charset="-78"/>
              </a:rPr>
              <a:t>هي الأسر التي ينجب فيها الفرد اطفالاً يخلفونه</a:t>
            </a:r>
            <a:endParaRPr lang="ar-EG" sz="2400" b="1" dirty="0">
              <a:cs typeface="Akhbar MT" pitchFamily="2" charset="-78"/>
            </a:endParaRPr>
          </a:p>
        </p:txBody>
      </p:sp>
    </p:spTree>
    <p:extLst>
      <p:ext uri="{BB962C8B-B14F-4D97-AF65-F5344CB8AC3E}">
        <p14:creationId xmlns:p14="http://schemas.microsoft.com/office/powerpoint/2010/main" val="8194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fade">
                                      <p:cBhvr>
                                        <p:cTn id="45" dur="500"/>
                                        <p:tgtEl>
                                          <p:spTgt spid="1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Effect transition="in" filter="fade">
                                      <p:cBhvr>
                                        <p:cTn id="55" dur="500"/>
                                        <p:tgtEl>
                                          <p:spTgt spid="1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P spid="14" grpId="0" animBg="1"/>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رابط كسهم مستقيم 10"/>
          <p:cNvCxnSpPr/>
          <p:nvPr/>
        </p:nvCxnSpPr>
        <p:spPr>
          <a:xfrm flipH="1">
            <a:off x="6096004" y="1295406"/>
            <a:ext cx="1" cy="3895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8534400" y="1295400"/>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3733800" y="1276350"/>
            <a:ext cx="0" cy="400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مربع نص 42"/>
          <p:cNvSpPr txBox="1"/>
          <p:nvPr/>
        </p:nvSpPr>
        <p:spPr>
          <a:xfrm>
            <a:off x="10058400" y="1731613"/>
            <a:ext cx="1943100" cy="523170"/>
          </a:xfrm>
          <a:prstGeom prst="rect">
            <a:avLst/>
          </a:prstGeom>
          <a:noFill/>
        </p:spPr>
        <p:txBody>
          <a:bodyPr wrap="square" lIns="91386" tIns="45695" rIns="91386" bIns="45695" rtlCol="1">
            <a:spAutoFit/>
          </a:bodyPr>
          <a:lstStyle/>
          <a:p>
            <a:pPr algn="r" rtl="1"/>
            <a:r>
              <a:rPr lang="ar-EG" sz="2800" b="1" dirty="0">
                <a:cs typeface="Akhbar MT" pitchFamily="2" charset="-78"/>
              </a:rPr>
              <a:t>الأهداف والغايات</a:t>
            </a:r>
          </a:p>
        </p:txBody>
      </p:sp>
      <p:sp>
        <p:nvSpPr>
          <p:cNvPr id="44" name="مربع نص 43"/>
          <p:cNvSpPr txBox="1"/>
          <p:nvPr/>
        </p:nvSpPr>
        <p:spPr>
          <a:xfrm>
            <a:off x="7010400" y="1713513"/>
            <a:ext cx="2857500" cy="523170"/>
          </a:xfrm>
          <a:prstGeom prst="rect">
            <a:avLst/>
          </a:prstGeom>
          <a:noFill/>
        </p:spPr>
        <p:txBody>
          <a:bodyPr wrap="square" lIns="91386" tIns="45695" rIns="91386" bIns="45695" rtlCol="1">
            <a:spAutoFit/>
          </a:bodyPr>
          <a:lstStyle/>
          <a:p>
            <a:pPr algn="r" rtl="1"/>
            <a:r>
              <a:rPr lang="ar-EG" sz="2800" b="1" dirty="0">
                <a:cs typeface="Akhbar MT" pitchFamily="2" charset="-78"/>
              </a:rPr>
              <a:t>المراكز والمهام والأدوار</a:t>
            </a:r>
          </a:p>
        </p:txBody>
      </p:sp>
      <p:sp>
        <p:nvSpPr>
          <p:cNvPr id="45" name="مربع نص 44"/>
          <p:cNvSpPr txBox="1"/>
          <p:nvPr/>
        </p:nvSpPr>
        <p:spPr>
          <a:xfrm>
            <a:off x="5200650" y="1777780"/>
            <a:ext cx="1790700" cy="954057"/>
          </a:xfrm>
          <a:prstGeom prst="rect">
            <a:avLst/>
          </a:prstGeom>
          <a:noFill/>
        </p:spPr>
        <p:txBody>
          <a:bodyPr wrap="square" lIns="91386" tIns="45695" rIns="91386" bIns="45695" rtlCol="1">
            <a:spAutoFit/>
          </a:bodyPr>
          <a:lstStyle/>
          <a:p>
            <a:pPr algn="ctr" rtl="1"/>
            <a:r>
              <a:rPr lang="ar-EG" sz="2800" b="1" dirty="0">
                <a:cs typeface="Akhbar MT" pitchFamily="2" charset="-78"/>
              </a:rPr>
              <a:t>القوة</a:t>
            </a:r>
          </a:p>
          <a:p>
            <a:pPr algn="ctr" rtl="1"/>
            <a:r>
              <a:rPr lang="ar-EG" sz="2800" b="1" dirty="0">
                <a:cs typeface="Akhbar MT" pitchFamily="2" charset="-78"/>
              </a:rPr>
              <a:t>(سلطة - نفوذ)</a:t>
            </a:r>
          </a:p>
        </p:txBody>
      </p:sp>
      <p:sp>
        <p:nvSpPr>
          <p:cNvPr id="46" name="مربع نص 45"/>
          <p:cNvSpPr txBox="1"/>
          <p:nvPr/>
        </p:nvSpPr>
        <p:spPr>
          <a:xfrm>
            <a:off x="2743200" y="1777779"/>
            <a:ext cx="1828800" cy="523170"/>
          </a:xfrm>
          <a:prstGeom prst="rect">
            <a:avLst/>
          </a:prstGeom>
          <a:noFill/>
        </p:spPr>
        <p:txBody>
          <a:bodyPr wrap="square" lIns="91386" tIns="45695" rIns="91386" bIns="45695" rtlCol="1">
            <a:spAutoFit/>
          </a:bodyPr>
          <a:lstStyle/>
          <a:p>
            <a:pPr algn="r" rtl="1"/>
            <a:r>
              <a:rPr lang="ar-EG" sz="2800" b="1" dirty="0">
                <a:cs typeface="Akhbar MT" pitchFamily="2" charset="-78"/>
              </a:rPr>
              <a:t>الموقع </a:t>
            </a:r>
            <a:r>
              <a:rPr lang="ar-EG" sz="2800" b="1" dirty="0" err="1">
                <a:cs typeface="Akhbar MT" pitchFamily="2" charset="-78"/>
              </a:rPr>
              <a:t>الاقامي</a:t>
            </a:r>
            <a:endParaRPr lang="ar-EG" sz="2800" b="1" dirty="0">
              <a:cs typeface="Akhbar MT" pitchFamily="2" charset="-78"/>
            </a:endParaRPr>
          </a:p>
        </p:txBody>
      </p:sp>
      <p:sp>
        <p:nvSpPr>
          <p:cNvPr id="47" name="مربع نص 46"/>
          <p:cNvSpPr txBox="1"/>
          <p:nvPr/>
        </p:nvSpPr>
        <p:spPr>
          <a:xfrm>
            <a:off x="6" y="1779211"/>
            <a:ext cx="2492829" cy="523170"/>
          </a:xfrm>
          <a:prstGeom prst="rect">
            <a:avLst/>
          </a:prstGeom>
          <a:noFill/>
        </p:spPr>
        <p:txBody>
          <a:bodyPr wrap="square" lIns="91386" tIns="45695" rIns="91386" bIns="45695" rtlCol="1">
            <a:spAutoFit/>
          </a:bodyPr>
          <a:lstStyle/>
          <a:p>
            <a:pPr algn="r" rtl="1"/>
            <a:r>
              <a:rPr lang="ar-EG" sz="2800" b="1" dirty="0">
                <a:cs typeface="Akhbar MT" pitchFamily="2" charset="-78"/>
              </a:rPr>
              <a:t>التسهيلات والامكانيات</a:t>
            </a:r>
          </a:p>
        </p:txBody>
      </p:sp>
      <p:sp>
        <p:nvSpPr>
          <p:cNvPr id="48" name="مربع نص 47"/>
          <p:cNvSpPr txBox="1"/>
          <p:nvPr/>
        </p:nvSpPr>
        <p:spPr>
          <a:xfrm>
            <a:off x="2846620" y="315030"/>
            <a:ext cx="6498771" cy="523170"/>
          </a:xfrm>
          <a:prstGeom prst="rect">
            <a:avLst/>
          </a:prstGeom>
          <a:noFill/>
        </p:spPr>
        <p:txBody>
          <a:bodyPr wrap="square" lIns="91386" tIns="45695" rIns="91386" bIns="45695" rtlCol="1">
            <a:spAutoFit/>
          </a:bodyPr>
          <a:lstStyle/>
          <a:p>
            <a:pPr algn="ctr" rtl="1"/>
            <a:r>
              <a:rPr lang="ar-EG" sz="2800" b="1" dirty="0">
                <a:cs typeface="Akhbar MT" pitchFamily="2" charset="-78"/>
              </a:rPr>
              <a:t>العناصر المكونة للأسرة الريفية</a:t>
            </a:r>
          </a:p>
        </p:txBody>
      </p:sp>
      <p:sp>
        <p:nvSpPr>
          <p:cNvPr id="3" name="مربع نص 2"/>
          <p:cNvSpPr txBox="1"/>
          <p:nvPr/>
        </p:nvSpPr>
        <p:spPr>
          <a:xfrm>
            <a:off x="6" y="2587145"/>
            <a:ext cx="12001502" cy="2589120"/>
          </a:xfrm>
          <a:prstGeom prst="rect">
            <a:avLst/>
          </a:prstGeom>
          <a:noFill/>
        </p:spPr>
        <p:txBody>
          <a:bodyPr wrap="square" lIns="91386" tIns="45695" rIns="91386" bIns="45695" rtlCol="1">
            <a:spAutoFit/>
          </a:bodyPr>
          <a:lstStyle/>
          <a:p>
            <a:pPr marL="360363" indent="-284163" algn="r" rtl="1">
              <a:lnSpc>
                <a:spcPct val="150000"/>
              </a:lnSpc>
            </a:pPr>
            <a:r>
              <a:rPr lang="ar-EG" sz="2200" b="1" dirty="0">
                <a:cs typeface="Akhbar MT" pitchFamily="2" charset="-78"/>
              </a:rPr>
              <a:t>1- الأهداف والغايات :- تختلف الغايات من فرد الي آخر في المجتمع الواحد ، فالأسر تغرس في ابنائها الغايات التي تتفق مع متطلبات النظام الأسري ، ومن اهم هذه الصفات</a:t>
            </a:r>
          </a:p>
          <a:p>
            <a:pPr marL="360363" indent="-284163" algn="r" rtl="1">
              <a:lnSpc>
                <a:spcPct val="150000"/>
              </a:lnSpc>
              <a:buClr>
                <a:schemeClr val="tx1"/>
              </a:buClr>
              <a:buSzPct val="110000"/>
              <a:buFont typeface="Arial" panose="020B0604020202020204" pitchFamily="34" charset="0"/>
              <a:buChar char="•"/>
            </a:pPr>
            <a:r>
              <a:rPr lang="ar-EG" sz="2200" b="1" dirty="0">
                <a:cs typeface="Akhbar MT" pitchFamily="2" charset="-78"/>
              </a:rPr>
              <a:t>امتلاك اراض زراعية وزيادة رقعتها واستغلالها الامثل للحصول عي دخل مناسب.</a:t>
            </a:r>
          </a:p>
          <a:p>
            <a:pPr marL="360363" indent="-284163" algn="r" rtl="1">
              <a:lnSpc>
                <a:spcPct val="150000"/>
              </a:lnSpc>
              <a:buClr>
                <a:schemeClr val="tx1"/>
              </a:buClr>
              <a:buSzPct val="110000"/>
              <a:buFont typeface="Arial" panose="020B0604020202020204" pitchFamily="34" charset="0"/>
              <a:buChar char="•"/>
            </a:pPr>
            <a:r>
              <a:rPr lang="ar-EG" sz="2200" b="1" dirty="0">
                <a:cs typeface="Akhbar MT" pitchFamily="2" charset="-78"/>
              </a:rPr>
              <a:t>الحصول علي مستوي انتاج زراعي عالي.</a:t>
            </a:r>
          </a:p>
          <a:p>
            <a:pPr marL="360363" indent="-284163" algn="r" rtl="1">
              <a:lnSpc>
                <a:spcPct val="150000"/>
              </a:lnSpc>
              <a:buClr>
                <a:schemeClr val="tx1"/>
              </a:buClr>
              <a:buSzPct val="110000"/>
              <a:buFont typeface="Arial" panose="020B0604020202020204" pitchFamily="34" charset="0"/>
              <a:buChar char="•"/>
            </a:pPr>
            <a:r>
              <a:rPr lang="ar-EG" sz="2200" b="1" dirty="0">
                <a:cs typeface="Akhbar MT" pitchFamily="2" charset="-78"/>
              </a:rPr>
              <a:t>وجود فائض للتسويق المحلي والتصدير للخارج.</a:t>
            </a:r>
          </a:p>
        </p:txBody>
      </p:sp>
      <p:sp>
        <p:nvSpPr>
          <p:cNvPr id="4" name="مربع نص 3"/>
          <p:cNvSpPr txBox="1"/>
          <p:nvPr/>
        </p:nvSpPr>
        <p:spPr>
          <a:xfrm>
            <a:off x="122471" y="5141583"/>
            <a:ext cx="11925300" cy="1573457"/>
          </a:xfrm>
          <a:prstGeom prst="rect">
            <a:avLst/>
          </a:prstGeom>
          <a:noFill/>
          <a:ln>
            <a:noFill/>
          </a:ln>
        </p:spPr>
        <p:txBody>
          <a:bodyPr wrap="square" lIns="91386" tIns="45695" rIns="91386" bIns="45695" rtlCol="1">
            <a:spAutoFit/>
          </a:bodyPr>
          <a:lstStyle/>
          <a:p>
            <a:pPr marL="271463" indent="-174625" algn="r" rtl="1">
              <a:lnSpc>
                <a:spcPct val="150000"/>
              </a:lnSpc>
            </a:pPr>
            <a:r>
              <a:rPr lang="ar-EG" sz="2200" b="1" dirty="0">
                <a:cs typeface="Akhbar MT" pitchFamily="2" charset="-78"/>
              </a:rPr>
              <a:t>2- المراكز والمهام والادوار :- تتحدد المراكز والمهام والادوار في الاسرة الريفية بعاملين اساسين</a:t>
            </a:r>
          </a:p>
          <a:p>
            <a:pPr marL="271463" indent="-174625" algn="r" rtl="1">
              <a:lnSpc>
                <a:spcPct val="150000"/>
              </a:lnSpc>
            </a:pPr>
            <a:r>
              <a:rPr lang="ar-EG" sz="2200" b="1" dirty="0" err="1">
                <a:cs typeface="Akhbar MT" pitchFamily="2" charset="-78"/>
              </a:rPr>
              <a:t>فالاسرة</a:t>
            </a:r>
            <a:r>
              <a:rPr lang="ar-EG" sz="2200" b="1" dirty="0">
                <a:cs typeface="Akhbar MT" pitchFamily="2" charset="-78"/>
              </a:rPr>
              <a:t> الريفية يحتل فيها الرجل الأكبر سناً المركز في الأسرة فهو رب الأسرة </a:t>
            </a:r>
          </a:p>
          <a:p>
            <a:pPr marL="271463" indent="-174625" algn="r" rtl="1">
              <a:lnSpc>
                <a:spcPct val="150000"/>
              </a:lnSpc>
            </a:pPr>
            <a:r>
              <a:rPr lang="ar-EG" sz="2200" b="1" dirty="0">
                <a:cs typeface="Akhbar MT" pitchFamily="2" charset="-78"/>
              </a:rPr>
              <a:t>وهو المتصرف الرئيسي في شئونها وصاحب القرار النهائي </a:t>
            </a:r>
            <a:r>
              <a:rPr lang="ar-EG" sz="2200" b="1" dirty="0" err="1">
                <a:cs typeface="Akhbar MT" pitchFamily="2" charset="-78"/>
              </a:rPr>
              <a:t>لاي</a:t>
            </a:r>
            <a:r>
              <a:rPr lang="ar-EG" sz="2200" b="1" dirty="0">
                <a:cs typeface="Akhbar MT" pitchFamily="2" charset="-78"/>
              </a:rPr>
              <a:t> نشاط تقوم بيه لأسرة </a:t>
            </a:r>
            <a:r>
              <a:rPr lang="ar-EG" sz="2200" b="1" dirty="0" smtClean="0">
                <a:cs typeface="Akhbar MT" pitchFamily="2" charset="-78"/>
              </a:rPr>
              <a:t>.</a:t>
            </a:r>
            <a:endParaRPr lang="ar-EG" sz="2200" b="1" dirty="0">
              <a:cs typeface="Akhbar MT" pitchFamily="2" charset="-78"/>
            </a:endParaRPr>
          </a:p>
        </p:txBody>
      </p:sp>
      <p:cxnSp>
        <p:nvCxnSpPr>
          <p:cNvPr id="15" name="رابط مستقيم 14"/>
          <p:cNvCxnSpPr/>
          <p:nvPr/>
        </p:nvCxnSpPr>
        <p:spPr>
          <a:xfrm flipH="1">
            <a:off x="4180121" y="5519063"/>
            <a:ext cx="609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4180121" y="5176265"/>
            <a:ext cx="0" cy="406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H="1">
            <a:off x="3810000" y="5181600"/>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flipH="1">
            <a:off x="3810000" y="5867400"/>
            <a:ext cx="38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مربع نص 33"/>
          <p:cNvSpPr txBox="1"/>
          <p:nvPr/>
        </p:nvSpPr>
        <p:spPr>
          <a:xfrm>
            <a:off x="2100947" y="4977642"/>
            <a:ext cx="1491346" cy="523170"/>
          </a:xfrm>
          <a:prstGeom prst="rect">
            <a:avLst/>
          </a:prstGeom>
          <a:noFill/>
        </p:spPr>
        <p:txBody>
          <a:bodyPr wrap="square" lIns="91386" tIns="45695" rIns="91386" bIns="45695" rtlCol="1">
            <a:spAutoFit/>
          </a:bodyPr>
          <a:lstStyle/>
          <a:p>
            <a:pPr algn="r" rtl="1"/>
            <a:r>
              <a:rPr lang="ar-EG" sz="2800" b="1" dirty="0">
                <a:cs typeface="Akhbar MT" pitchFamily="2" charset="-78"/>
              </a:rPr>
              <a:t>السن </a:t>
            </a:r>
          </a:p>
        </p:txBody>
      </p:sp>
      <p:sp>
        <p:nvSpPr>
          <p:cNvPr id="35" name="مربع نص 34"/>
          <p:cNvSpPr txBox="1"/>
          <p:nvPr/>
        </p:nvSpPr>
        <p:spPr>
          <a:xfrm>
            <a:off x="2133597" y="5605815"/>
            <a:ext cx="1524003" cy="523170"/>
          </a:xfrm>
          <a:prstGeom prst="rect">
            <a:avLst/>
          </a:prstGeom>
          <a:noFill/>
        </p:spPr>
        <p:txBody>
          <a:bodyPr wrap="square" lIns="91386" tIns="45695" rIns="91386" bIns="45695" rtlCol="1">
            <a:spAutoFit/>
          </a:bodyPr>
          <a:lstStyle/>
          <a:p>
            <a:pPr algn="r" rtl="1"/>
            <a:r>
              <a:rPr lang="ar-EG" sz="2800" b="1" dirty="0">
                <a:cs typeface="Akhbar MT" pitchFamily="2" charset="-78"/>
              </a:rPr>
              <a:t>الجنس</a:t>
            </a:r>
          </a:p>
        </p:txBody>
      </p:sp>
      <p:cxnSp>
        <p:nvCxnSpPr>
          <p:cNvPr id="38" name="رابط مستقيم 37"/>
          <p:cNvCxnSpPr/>
          <p:nvPr/>
        </p:nvCxnSpPr>
        <p:spPr>
          <a:xfrm>
            <a:off x="4180121" y="5519063"/>
            <a:ext cx="0" cy="3553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flipV="1">
            <a:off x="6096000" y="838200"/>
            <a:ext cx="0" cy="438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a:off x="6095998" y="1276350"/>
            <a:ext cx="243840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رابط مستقيم 51"/>
          <p:cNvCxnSpPr/>
          <p:nvPr/>
        </p:nvCxnSpPr>
        <p:spPr>
          <a:xfrm>
            <a:off x="8534400" y="127635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flipH="1">
            <a:off x="3733800" y="1276350"/>
            <a:ext cx="23621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رابط مستقيم 62"/>
          <p:cNvCxnSpPr/>
          <p:nvPr/>
        </p:nvCxnSpPr>
        <p:spPr>
          <a:xfrm flipH="1">
            <a:off x="1066800" y="127635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رابط كسهم مستقيم 65"/>
          <p:cNvCxnSpPr/>
          <p:nvPr/>
        </p:nvCxnSpPr>
        <p:spPr>
          <a:xfrm>
            <a:off x="11125200" y="1276350"/>
            <a:ext cx="0" cy="323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رابط كسهم مستقيم 73"/>
          <p:cNvCxnSpPr/>
          <p:nvPr/>
        </p:nvCxnSpPr>
        <p:spPr>
          <a:xfrm>
            <a:off x="1066800" y="1276350"/>
            <a:ext cx="0" cy="323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24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Effect transition="in" filter="fade">
                                      <p:cBhvr>
                                        <p:cTn id="44" dur="500"/>
                                        <p:tgtEl>
                                          <p:spTgt spid="4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4">
                                            <p:txEl>
                                              <p:pRg st="0" end="0"/>
                                            </p:txEl>
                                          </p:spTgt>
                                        </p:tgtEl>
                                        <p:attrNameLst>
                                          <p:attrName>style.visibility</p:attrName>
                                        </p:attrNameLst>
                                      </p:cBhvr>
                                      <p:to>
                                        <p:strVal val="visible"/>
                                      </p:to>
                                    </p:set>
                                    <p:animEffect transition="in" filter="fade">
                                      <p:cBhvr>
                                        <p:cTn id="49" dur="500"/>
                                        <p:tgtEl>
                                          <p:spTgt spid="4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xEl>
                                              <p:pRg st="0" end="0"/>
                                            </p:txEl>
                                          </p:spTgt>
                                        </p:tgtEl>
                                        <p:attrNameLst>
                                          <p:attrName>style.visibility</p:attrName>
                                        </p:attrNameLst>
                                      </p:cBhvr>
                                      <p:to>
                                        <p:strVal val="visible"/>
                                      </p:to>
                                    </p:set>
                                    <p:animEffect transition="in" filter="fade">
                                      <p:cBhvr>
                                        <p:cTn id="54" dur="500"/>
                                        <p:tgtEl>
                                          <p:spTgt spid="45">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5">
                                            <p:txEl>
                                              <p:pRg st="1" end="1"/>
                                            </p:txEl>
                                          </p:spTgt>
                                        </p:tgtEl>
                                        <p:attrNameLst>
                                          <p:attrName>style.visibility</p:attrName>
                                        </p:attrNameLst>
                                      </p:cBhvr>
                                      <p:to>
                                        <p:strVal val="visible"/>
                                      </p:to>
                                    </p:set>
                                    <p:animEffect transition="in" filter="fade">
                                      <p:cBhvr>
                                        <p:cTn id="57" dur="500"/>
                                        <p:tgtEl>
                                          <p:spTgt spid="4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xEl>
                                              <p:pRg st="0" end="0"/>
                                            </p:txEl>
                                          </p:spTgt>
                                        </p:tgtEl>
                                        <p:attrNameLst>
                                          <p:attrName>style.visibility</p:attrName>
                                        </p:attrNameLst>
                                      </p:cBhvr>
                                      <p:to>
                                        <p:strVal val="visible"/>
                                      </p:to>
                                    </p:set>
                                    <p:animEffect transition="in" filter="fade">
                                      <p:cBhvr>
                                        <p:cTn id="62" dur="500"/>
                                        <p:tgtEl>
                                          <p:spTgt spid="4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fade">
                                      <p:cBhvr>
                                        <p:cTn id="67" dur="500"/>
                                        <p:tgtEl>
                                          <p:spTgt spid="47">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0" end="0"/>
                                            </p:txEl>
                                          </p:spTgt>
                                        </p:tgtEl>
                                        <p:attrNameLst>
                                          <p:attrName>style.visibility</p:attrName>
                                        </p:attrNameLst>
                                      </p:cBhvr>
                                      <p:to>
                                        <p:strVal val="visible"/>
                                      </p:to>
                                    </p:set>
                                    <p:animEffect transition="in" filter="fade">
                                      <p:cBhvr>
                                        <p:cTn id="72" dur="500"/>
                                        <p:tgtEl>
                                          <p:spTgt spid="3">
                                            <p:txEl>
                                              <p:pRg st="0" end="0"/>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Effect transition="in" filter="fade">
                                      <p:cBhvr>
                                        <p:cTn id="75" dur="500"/>
                                        <p:tgtEl>
                                          <p:spTgt spid="3">
                                            <p:txEl>
                                              <p:pRg st="1" end="1"/>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2" end="2"/>
                                            </p:txEl>
                                          </p:spTgt>
                                        </p:tgtEl>
                                        <p:attrNameLst>
                                          <p:attrName>style.visibility</p:attrName>
                                        </p:attrNameLst>
                                      </p:cBhvr>
                                      <p:to>
                                        <p:strVal val="visible"/>
                                      </p:to>
                                    </p:set>
                                    <p:animEffect transition="in" filter="fade">
                                      <p:cBhvr>
                                        <p:cTn id="78" dur="500"/>
                                        <p:tgtEl>
                                          <p:spTgt spid="3">
                                            <p:txEl>
                                              <p:pRg st="2" end="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animEffect transition="in" filter="fade">
                                      <p:cBhvr>
                                        <p:cTn id="81" dur="500"/>
                                        <p:tgtEl>
                                          <p:spTgt spid="3">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
                                            <p:txEl>
                                              <p:pRg st="0" end="0"/>
                                            </p:txEl>
                                          </p:spTgt>
                                        </p:tgtEl>
                                        <p:attrNameLst>
                                          <p:attrName>style.visibility</p:attrName>
                                        </p:attrNameLst>
                                      </p:cBhvr>
                                      <p:to>
                                        <p:strVal val="visible"/>
                                      </p:to>
                                    </p:set>
                                    <p:animEffect transition="in" filter="fade">
                                      <p:cBhvr>
                                        <p:cTn id="86" dur="500"/>
                                        <p:tgtEl>
                                          <p:spTgt spid="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par>
                                <p:cTn id="92" presetID="10" presetClass="entr" presetSubtype="0"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par>
                                <p:cTn id="95" presetID="10"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500"/>
                                        <p:tgtEl>
                                          <p:spTgt spid="29"/>
                                        </p:tgtEl>
                                      </p:cBhvr>
                                    </p:animEffect>
                                  </p:childTnLst>
                                </p:cTn>
                              </p:par>
                              <p:par>
                                <p:cTn id="98" presetID="10" presetClass="entr" presetSubtype="0"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
                                            <p:txEl>
                                              <p:pRg st="1" end="1"/>
                                            </p:txEl>
                                          </p:spTgt>
                                        </p:tgtEl>
                                        <p:attrNameLst>
                                          <p:attrName>style.visibility</p:attrName>
                                        </p:attrNameLst>
                                      </p:cBhvr>
                                      <p:to>
                                        <p:strVal val="visible"/>
                                      </p:to>
                                    </p:set>
                                    <p:animEffect transition="in" filter="fade">
                                      <p:cBhvr>
                                        <p:cTn id="114" dur="500"/>
                                        <p:tgtEl>
                                          <p:spTgt spid="4">
                                            <p:txEl>
                                              <p:pRg st="1" end="1"/>
                                            </p:txEl>
                                          </p:spTgt>
                                        </p:tgtEl>
                                      </p:cBhvr>
                                    </p:animEffect>
                                  </p:childTnLst>
                                </p:cTn>
                              </p:par>
                              <p:par>
                                <p:cTn id="115" presetID="10" presetClass="entr" presetSubtype="0" fill="hold" nodeType="withEffect">
                                  <p:stCondLst>
                                    <p:cond delay="0"/>
                                  </p:stCondLst>
                                  <p:childTnLst>
                                    <p:set>
                                      <p:cBhvr>
                                        <p:cTn id="116" dur="1" fill="hold">
                                          <p:stCondLst>
                                            <p:cond delay="0"/>
                                          </p:stCondLst>
                                        </p:cTn>
                                        <p:tgtEl>
                                          <p:spTgt spid="4">
                                            <p:txEl>
                                              <p:pRg st="2" end="2"/>
                                            </p:txEl>
                                          </p:spTgt>
                                        </p:tgtEl>
                                        <p:attrNameLst>
                                          <p:attrName>style.visibility</p:attrName>
                                        </p:attrNameLst>
                                      </p:cBhvr>
                                      <p:to>
                                        <p:strVal val="visible"/>
                                      </p:to>
                                    </p:set>
                                    <p:animEffect transition="in" filter="fade">
                                      <p:cBhvr>
                                        <p:cTn id="1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89857" y="1219200"/>
            <a:ext cx="11353800" cy="1708109"/>
          </a:xfrm>
          <a:prstGeom prst="rect">
            <a:avLst/>
          </a:prstGeom>
          <a:noFill/>
        </p:spPr>
        <p:txBody>
          <a:bodyPr wrap="square" lIns="91386" tIns="45695" rIns="91386" bIns="45695" rtlCol="1">
            <a:spAutoFit/>
          </a:bodyPr>
          <a:lstStyle/>
          <a:p>
            <a:pPr algn="r" rtl="1">
              <a:lnSpc>
                <a:spcPct val="200000"/>
              </a:lnSpc>
            </a:pPr>
            <a:r>
              <a:rPr lang="ar-EG" sz="2800" b="1" dirty="0">
                <a:cs typeface="Akhbar MT" pitchFamily="2" charset="-78"/>
              </a:rPr>
              <a:t>3-القوة (السلطة-النفوذ) نجد في كل المجتمعات الريفية ان الاب والام والعم لديهم سلطة علي باقي افراد الأسرة  وكذلك الابن الاكبر المتعلم والام المثقفة لهم نصيب من المشاركة.</a:t>
            </a:r>
          </a:p>
        </p:txBody>
      </p:sp>
      <p:sp>
        <p:nvSpPr>
          <p:cNvPr id="3" name="مربع نص 2"/>
          <p:cNvSpPr txBox="1"/>
          <p:nvPr/>
        </p:nvSpPr>
        <p:spPr>
          <a:xfrm>
            <a:off x="304800" y="3352800"/>
            <a:ext cx="11353800" cy="2677606"/>
          </a:xfrm>
          <a:prstGeom prst="rect">
            <a:avLst/>
          </a:prstGeom>
          <a:noFill/>
        </p:spPr>
        <p:txBody>
          <a:bodyPr wrap="square" lIns="91386" tIns="45695" rIns="91386" bIns="45695" rtlCol="1">
            <a:spAutoFit/>
          </a:bodyPr>
          <a:lstStyle/>
          <a:p>
            <a:pPr algn="r" rtl="1">
              <a:lnSpc>
                <a:spcPct val="200000"/>
              </a:lnSpc>
            </a:pPr>
            <a:r>
              <a:rPr lang="ar-EG" sz="2800" b="1" dirty="0">
                <a:cs typeface="Akhbar MT" pitchFamily="2" charset="-78"/>
              </a:rPr>
              <a:t>4- الموقع </a:t>
            </a:r>
            <a:r>
              <a:rPr lang="ar-EG" sz="2800" b="1" dirty="0" err="1" smtClean="0">
                <a:cs typeface="Akhbar MT" pitchFamily="2" charset="-78"/>
              </a:rPr>
              <a:t>الاقامي</a:t>
            </a:r>
            <a:r>
              <a:rPr lang="ar-EG" sz="2800" b="1" dirty="0" smtClean="0">
                <a:cs typeface="Akhbar MT" pitchFamily="2" charset="-78"/>
              </a:rPr>
              <a:t> </a:t>
            </a:r>
            <a:r>
              <a:rPr lang="ar-EG" sz="2800" b="1" dirty="0">
                <a:cs typeface="Akhbar MT" pitchFamily="2" charset="-78"/>
              </a:rPr>
              <a:t>:- هو الاقامة مع اسرة الزوج</a:t>
            </a:r>
          </a:p>
          <a:p>
            <a:pPr algn="r" rtl="1">
              <a:lnSpc>
                <a:spcPct val="200000"/>
              </a:lnSpc>
            </a:pPr>
            <a:r>
              <a:rPr lang="ar-EG" sz="2800" b="1" dirty="0">
                <a:cs typeface="Akhbar MT" pitchFamily="2" charset="-78"/>
              </a:rPr>
              <a:t>                         او الاقامة في معيشة مستقلة </a:t>
            </a:r>
          </a:p>
          <a:p>
            <a:pPr algn="r" rtl="1">
              <a:lnSpc>
                <a:spcPct val="200000"/>
              </a:lnSpc>
            </a:pPr>
            <a:r>
              <a:rPr lang="ar-EG" sz="2800" b="1" dirty="0">
                <a:cs typeface="Akhbar MT" pitchFamily="2" charset="-78"/>
              </a:rPr>
              <a:t>                         او الاقامة مع اسرة مركبة في معيشة واحدة.</a:t>
            </a:r>
          </a:p>
        </p:txBody>
      </p:sp>
    </p:spTree>
    <p:extLst>
      <p:ext uri="{BB962C8B-B14F-4D97-AF65-F5344CB8AC3E}">
        <p14:creationId xmlns:p14="http://schemas.microsoft.com/office/powerpoint/2010/main" val="369531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2" name="TextBox 2"/>
          <p:cNvSpPr txBox="1"/>
          <p:nvPr/>
        </p:nvSpPr>
        <p:spPr>
          <a:xfrm>
            <a:off x="6553201" y="2286000"/>
            <a:ext cx="5159168" cy="2708434"/>
          </a:xfrm>
          <a:prstGeom prst="rect">
            <a:avLst/>
          </a:prstGeom>
        </p:spPr>
        <p:txBody>
          <a:bodyPr wrap="square" lIns="0" tIns="0" rIns="0" bIns="0" rtlCol="0" anchor="t">
            <a:spAutoFit/>
          </a:bodyPr>
          <a:lstStyle/>
          <a:p>
            <a:pPr algn="r" defTabSz="913854" rtl="1">
              <a:lnSpc>
                <a:spcPct val="200000"/>
              </a:lnSpc>
            </a:pPr>
            <a:r>
              <a:rPr lang="ar-EG" sz="4400" dirty="0">
                <a:solidFill>
                  <a:srgbClr val="FFFFFF"/>
                </a:solidFill>
                <a:latin typeface="+mj-lt"/>
                <a:cs typeface="DecoType Thuluth" panose="02010000000000000000" pitchFamily="2" charset="-78"/>
              </a:rPr>
              <a:t>تعتبر الأسرة من اهم الجماعات واعظمها تأثيراً في حياة الأفراد</a:t>
            </a:r>
            <a:endParaRPr lang="en-US" sz="4400" dirty="0">
              <a:solidFill>
                <a:srgbClr val="FFFFFF"/>
              </a:solidFill>
              <a:latin typeface="+mj-lt"/>
              <a:cs typeface="DecoType Thuluth" panose="02010000000000000000" pitchFamily="2" charset="-78"/>
            </a:endParaRPr>
          </a:p>
        </p:txBody>
      </p:sp>
      <p:pic>
        <p:nvPicPr>
          <p:cNvPr id="3" name="Picture 3"/>
          <p:cNvPicPr>
            <a:picLocks noChangeAspect="1"/>
          </p:cNvPicPr>
          <p:nvPr/>
        </p:nvPicPr>
        <p:blipFill>
          <a:blip r:embed="rId2">
            <a:alphaModFix amt="10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0000" flipH="1">
            <a:off x="978790" y="517746"/>
            <a:ext cx="4765282" cy="562531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932021"/>
            <a:ext cx="5410200" cy="4774264"/>
          </a:xfrm>
          <a:prstGeom prst="rect">
            <a:avLst/>
          </a:prstGeom>
        </p:spPr>
      </p:pic>
      <p:sp>
        <p:nvSpPr>
          <p:cNvPr id="5" name="TextBox 5"/>
          <p:cNvSpPr txBox="1"/>
          <p:nvPr/>
        </p:nvSpPr>
        <p:spPr>
          <a:xfrm>
            <a:off x="7027326" y="685806"/>
            <a:ext cx="4478874" cy="1263575"/>
          </a:xfrm>
          <a:prstGeom prst="rect">
            <a:avLst/>
          </a:prstGeom>
        </p:spPr>
        <p:txBody>
          <a:bodyPr lIns="0" tIns="0" rIns="0" bIns="0" rtlCol="0" anchor="t">
            <a:spAutoFit/>
          </a:bodyPr>
          <a:lstStyle/>
          <a:p>
            <a:pPr algn="r" defTabSz="609112">
              <a:lnSpc>
                <a:spcPts val="9543"/>
              </a:lnSpc>
            </a:pPr>
            <a:r>
              <a:rPr lang="en-US" sz="9300" dirty="0" err="1">
                <a:solidFill>
                  <a:srgbClr val="FFFFFF"/>
                </a:solidFill>
                <a:cs typeface="DecoType Thuluth" panose="02010000000000000000" pitchFamily="2" charset="-78"/>
              </a:rPr>
              <a:t>الأسرة</a:t>
            </a:r>
            <a:endParaRPr lang="en-US" sz="9300" dirty="0">
              <a:solidFill>
                <a:srgbClr val="FFFFFF"/>
              </a:solidFill>
              <a:cs typeface="DecoType Thuluth" panose="02010000000000000000" pitchFamily="2" charset="-78"/>
            </a:endParaRPr>
          </a:p>
        </p:txBody>
      </p:sp>
    </p:spTree>
    <p:extLst>
      <p:ext uri="{BB962C8B-B14F-4D97-AF65-F5344CB8AC3E}">
        <p14:creationId xmlns:p14="http://schemas.microsoft.com/office/powerpoint/2010/main" val="132916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8.xml><?xml version="1.0" encoding="utf-8"?>
<a:theme xmlns:a="http://schemas.openxmlformats.org/drawingml/2006/main" name="2_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otalTime>762</TotalTime>
  <Words>1725</Words>
  <Application>Microsoft Office PowerPoint</Application>
  <PresentationFormat>مخصص</PresentationFormat>
  <Paragraphs>132</Paragraphs>
  <Slides>20</Slides>
  <Notes>1</Notes>
  <HiddenSlides>0</HiddenSlides>
  <MMClips>0</MMClips>
  <ScaleCrop>false</ScaleCrop>
  <HeadingPairs>
    <vt:vector size="4" baseType="variant">
      <vt:variant>
        <vt:lpstr>نسق</vt:lpstr>
      </vt:variant>
      <vt:variant>
        <vt:i4>8</vt:i4>
      </vt:variant>
      <vt:variant>
        <vt:lpstr>عناوين الشرائح</vt:lpstr>
      </vt:variant>
      <vt:variant>
        <vt:i4>20</vt:i4>
      </vt:variant>
    </vt:vector>
  </HeadingPairs>
  <TitlesOfParts>
    <vt:vector size="28" baseType="lpstr">
      <vt:lpstr>أيون</vt:lpstr>
      <vt:lpstr>نسق Office</vt:lpstr>
      <vt:lpstr>Office Theme</vt:lpstr>
      <vt:lpstr>1_Office Theme</vt:lpstr>
      <vt:lpstr>2_Office Theme</vt:lpstr>
      <vt:lpstr>3_Office Theme</vt:lpstr>
      <vt:lpstr>1_أيون</vt:lpstr>
      <vt:lpstr>2_أيون</vt:lpstr>
      <vt:lpstr>الأسرة في المجتمع الريفي</vt:lpstr>
      <vt:lpstr>عرض تقديمي في PowerPoint</vt:lpstr>
      <vt:lpstr>عرض تقديمي في PowerPoint</vt:lpstr>
      <vt:lpstr>مفهوم الأسرة بالنسبة لبعض العلماء</vt:lpstr>
      <vt:lpstr>الخصائص والسمات التي تميز الأسرة عن اي جماعة اخري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خصائص الأسرة الريفية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ahmed mansour</dc:creator>
  <cp:lastModifiedBy>ahmed mansour</cp:lastModifiedBy>
  <cp:revision>71</cp:revision>
  <dcterms:created xsi:type="dcterms:W3CDTF">2022-04-07T06:15:26Z</dcterms:created>
  <dcterms:modified xsi:type="dcterms:W3CDTF">2022-04-13T18:07:31Z</dcterms:modified>
</cp:coreProperties>
</file>